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B965"/>
    <a:srgbClr val="0B76A0"/>
    <a:srgbClr val="4471C4"/>
    <a:srgbClr val="164194"/>
    <a:srgbClr val="616161"/>
    <a:srgbClr val="444DD2"/>
    <a:srgbClr val="FAFAFA"/>
    <a:srgbClr val="F8F8F8"/>
    <a:srgbClr val="660011"/>
    <a:srgbClr val="020E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B08721-6595-4AC4-B30B-21A3DF8558FC}" v="11" dt="2026-01-16T09:11:12.5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924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ggieri Umberto Pio" userId="232e791e-0963-4d39-b061-a6cd4dd342be" providerId="ADAL" clId="{BEC02C68-1BDF-4E99-ACCD-35A0086C805A}"/>
    <pc:docChg chg="undo custSel addSld delSld modSld">
      <pc:chgData name="Leggieri Umberto Pio" userId="232e791e-0963-4d39-b061-a6cd4dd342be" providerId="ADAL" clId="{BEC02C68-1BDF-4E99-ACCD-35A0086C805A}" dt="2026-01-16T09:11:24.130" v="523" actId="47"/>
      <pc:docMkLst>
        <pc:docMk/>
      </pc:docMkLst>
      <pc:sldChg chg="modSp del mod">
        <pc:chgData name="Leggieri Umberto Pio" userId="232e791e-0963-4d39-b061-a6cd4dd342be" providerId="ADAL" clId="{BEC02C68-1BDF-4E99-ACCD-35A0086C805A}" dt="2026-01-16T09:11:24.130" v="523" actId="47"/>
        <pc:sldMkLst>
          <pc:docMk/>
          <pc:sldMk cId="1730821960" sldId="258"/>
        </pc:sldMkLst>
        <pc:spChg chg="mod">
          <ac:chgData name="Leggieri Umberto Pio" userId="232e791e-0963-4d39-b061-a6cd4dd342be" providerId="ADAL" clId="{BEC02C68-1BDF-4E99-ACCD-35A0086C805A}" dt="2026-01-16T08:48:34.523" v="111" actId="20577"/>
          <ac:spMkLst>
            <pc:docMk/>
            <pc:sldMk cId="1730821960" sldId="258"/>
            <ac:spMk id="5" creationId="{2E0BDE72-1428-0DC3-2189-9D716716BD36}"/>
          </ac:spMkLst>
        </pc:spChg>
        <pc:spChg chg="mod">
          <ac:chgData name="Leggieri Umberto Pio" userId="232e791e-0963-4d39-b061-a6cd4dd342be" providerId="ADAL" clId="{BEC02C68-1BDF-4E99-ACCD-35A0086C805A}" dt="2026-01-14T11:16:02.633" v="53" actId="20577"/>
          <ac:spMkLst>
            <pc:docMk/>
            <pc:sldMk cId="1730821960" sldId="258"/>
            <ac:spMk id="6" creationId="{6ADC4D7E-2C02-3810-75AA-E7FE4A3AFD5D}"/>
          </ac:spMkLst>
        </pc:spChg>
        <pc:spChg chg="mod">
          <ac:chgData name="Leggieri Umberto Pio" userId="232e791e-0963-4d39-b061-a6cd4dd342be" providerId="ADAL" clId="{BEC02C68-1BDF-4E99-ACCD-35A0086C805A}" dt="2026-01-16T08:48:32.560" v="108" actId="20577"/>
          <ac:spMkLst>
            <pc:docMk/>
            <pc:sldMk cId="1730821960" sldId="258"/>
            <ac:spMk id="8" creationId="{3F8F3C02-567F-7D62-25DF-AEF54EACC196}"/>
          </ac:spMkLst>
        </pc:spChg>
      </pc:sldChg>
      <pc:sldChg chg="addSp delSp modSp add mod">
        <pc:chgData name="Leggieri Umberto Pio" userId="232e791e-0963-4d39-b061-a6cd4dd342be" providerId="ADAL" clId="{BEC02C68-1BDF-4E99-ACCD-35A0086C805A}" dt="2026-01-16T09:10:13.576" v="522" actId="20577"/>
        <pc:sldMkLst>
          <pc:docMk/>
          <pc:sldMk cId="928215535" sldId="259"/>
        </pc:sldMkLst>
        <pc:spChg chg="add mod">
          <ac:chgData name="Leggieri Umberto Pio" userId="232e791e-0963-4d39-b061-a6cd4dd342be" providerId="ADAL" clId="{BEC02C68-1BDF-4E99-ACCD-35A0086C805A}" dt="2026-01-16T08:59:20.594" v="419" actId="113"/>
          <ac:spMkLst>
            <pc:docMk/>
            <pc:sldMk cId="928215535" sldId="259"/>
            <ac:spMk id="2" creationId="{99219BD4-1104-34BA-B46D-1E224D6066E9}"/>
          </ac:spMkLst>
        </pc:spChg>
        <pc:spChg chg="add del mod">
          <ac:chgData name="Leggieri Umberto Pio" userId="232e791e-0963-4d39-b061-a6cd4dd342be" providerId="ADAL" clId="{BEC02C68-1BDF-4E99-ACCD-35A0086C805A}" dt="2026-01-16T09:09:45.821" v="465" actId="478"/>
          <ac:spMkLst>
            <pc:docMk/>
            <pc:sldMk cId="928215535" sldId="259"/>
            <ac:spMk id="3" creationId="{9D3B7459-3AAA-0232-2952-C66B01F40AAB}"/>
          </ac:spMkLst>
        </pc:spChg>
        <pc:spChg chg="mod">
          <ac:chgData name="Leggieri Umberto Pio" userId="232e791e-0963-4d39-b061-a6cd4dd342be" providerId="ADAL" clId="{BEC02C68-1BDF-4E99-ACCD-35A0086C805A}" dt="2026-01-16T08:57:55.668" v="408" actId="1076"/>
          <ac:spMkLst>
            <pc:docMk/>
            <pc:sldMk cId="928215535" sldId="259"/>
            <ac:spMk id="5" creationId="{3E91A9FC-4BC6-D927-7EB0-9BFEF17F8BBD}"/>
          </ac:spMkLst>
        </pc:spChg>
        <pc:spChg chg="mod">
          <ac:chgData name="Leggieri Umberto Pio" userId="232e791e-0963-4d39-b061-a6cd4dd342be" providerId="ADAL" clId="{BEC02C68-1BDF-4E99-ACCD-35A0086C805A}" dt="2026-01-16T09:10:13.576" v="522" actId="20577"/>
          <ac:spMkLst>
            <pc:docMk/>
            <pc:sldMk cId="928215535" sldId="259"/>
            <ac:spMk id="6" creationId="{538F33A5-34B6-C33B-A585-526267E3D319}"/>
          </ac:spMkLst>
        </pc:spChg>
        <pc:spChg chg="del">
          <ac:chgData name="Leggieri Umberto Pio" userId="232e791e-0963-4d39-b061-a6cd4dd342be" providerId="ADAL" clId="{BEC02C68-1BDF-4E99-ACCD-35A0086C805A}" dt="2026-01-16T08:49:08.742" v="113" actId="478"/>
          <ac:spMkLst>
            <pc:docMk/>
            <pc:sldMk cId="928215535" sldId="259"/>
            <ac:spMk id="8" creationId="{30E2D688-995A-7296-6479-9A719D045234}"/>
          </ac:spMkLst>
        </pc:spChg>
        <pc:picChg chg="mod">
          <ac:chgData name="Leggieri Umberto Pio" userId="232e791e-0963-4d39-b061-a6cd4dd342be" providerId="ADAL" clId="{BEC02C68-1BDF-4E99-ACCD-35A0086C805A}" dt="2026-01-16T09:00:53.273" v="421" actId="1076"/>
          <ac:picMkLst>
            <pc:docMk/>
            <pc:sldMk cId="928215535" sldId="259"/>
            <ac:picMk id="11" creationId="{D33E9871-EB24-153A-1049-9A639304984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F4045F-AE2E-4D8B-A7A1-78EB71A8C8B5}" type="datetimeFigureOut">
              <a:rPr lang="it-IT" smtClean="0"/>
              <a:t>19/01/2026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89F5F-6948-49DD-8A30-A700928BA80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26265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376E51-D2B7-73E8-3413-BAAC15848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F4E6FC8-597B-776D-FAD1-90ADC8B246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978962D-4EC7-D450-8337-2718ADE19E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8BC28FB-E076-C994-86A4-54B9D95F36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E89F5F-6948-49DD-8A30-A700928BA802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00099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">
    <p:bg>
      <p:bgPr>
        <a:solidFill>
          <a:srgbClr val="1641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orful circle with lines in it&#10;&#10;AI-generated content may be incorrect.">
            <a:extLst>
              <a:ext uri="{FF2B5EF4-FFF2-40B4-BE49-F238E27FC236}">
                <a16:creationId xmlns:a16="http://schemas.microsoft.com/office/drawing/2014/main" id="{249EA175-6B2B-4D85-5898-CE755046B4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6" t="37367" r="53784" b="24533"/>
          <a:stretch>
            <a:fillRect/>
          </a:stretch>
        </p:blipFill>
        <p:spPr>
          <a:xfrm>
            <a:off x="4030133" y="-1"/>
            <a:ext cx="8161867" cy="6858001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A4EFC4B-2661-0EF7-B2F4-2FFFE9E799FD}"/>
              </a:ext>
            </a:extLst>
          </p:cNvPr>
          <p:cNvSpPr/>
          <p:nvPr userDrawn="1"/>
        </p:nvSpPr>
        <p:spPr>
          <a:xfrm>
            <a:off x="1" y="6019800"/>
            <a:ext cx="7747000" cy="838200"/>
          </a:xfrm>
          <a:prstGeom prst="roundRect">
            <a:avLst>
              <a:gd name="adj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7946C1-14BB-BF25-1DF1-E03D8192E0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6241738"/>
            <a:ext cx="6643015" cy="36000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375FF19-DE8A-51FA-C5B4-735D8D34E8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720000"/>
            <a:ext cx="5556000" cy="590931"/>
          </a:xfrm>
        </p:spPr>
        <p:txBody>
          <a:bodyPr>
            <a:sp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Titolo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8F46121-A710-597E-307E-CBA40710E1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1" y="2340000"/>
            <a:ext cx="5556000" cy="424732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Sottotitolo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3395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ngraziamenti">
    <p:bg>
      <p:bgPr>
        <a:solidFill>
          <a:srgbClr val="1641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1E4A99A-5CC1-4AA7-9168-91CB1A06CA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2711135"/>
            <a:ext cx="4453133" cy="590931"/>
          </a:xfrm>
        </p:spPr>
        <p:txBody>
          <a:bodyPr wrap="square">
            <a:spAutoFit/>
          </a:bodyPr>
          <a:lstStyle>
            <a:lvl1pPr marL="0" indent="0" algn="l">
              <a:buFontTx/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Tx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Tx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Tx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Tx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Grazie</a:t>
            </a:r>
          </a:p>
        </p:txBody>
      </p:sp>
      <p:pic>
        <p:nvPicPr>
          <p:cNvPr id="2" name="Picture 1" descr="A black and white circular design&#10;&#10;AI-generated content may be incorrect.">
            <a:extLst>
              <a:ext uri="{FF2B5EF4-FFF2-40B4-BE49-F238E27FC236}">
                <a16:creationId xmlns:a16="http://schemas.microsoft.com/office/drawing/2014/main" id="{3ED8CFDB-2D29-2584-1BC1-9AD66B9373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2" t="36828" r="52568" b="6390"/>
          <a:stretch>
            <a:fillRect/>
          </a:stretch>
        </p:blipFill>
        <p:spPr>
          <a:xfrm rot="20830711">
            <a:off x="4980150" y="-639311"/>
            <a:ext cx="7891355" cy="8136624"/>
          </a:xfrm>
          <a:custGeom>
            <a:avLst/>
            <a:gdLst>
              <a:gd name="csX0" fmla="*/ 1521887 w 7891355"/>
              <a:gd name="csY0" fmla="*/ 0 h 8136624"/>
              <a:gd name="csX1" fmla="*/ 7891355 w 7891355"/>
              <a:gd name="csY1" fmla="*/ 1449620 h 8136624"/>
              <a:gd name="csX2" fmla="*/ 6369468 w 7891355"/>
              <a:gd name="csY2" fmla="*/ 8136624 h 8136624"/>
              <a:gd name="csX3" fmla="*/ 0 w 7891355"/>
              <a:gd name="csY3" fmla="*/ 6687004 h 813662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7891355" h="8136624">
                <a:moveTo>
                  <a:pt x="1521887" y="0"/>
                </a:moveTo>
                <a:lnTo>
                  <a:pt x="7891355" y="1449620"/>
                </a:lnTo>
                <a:lnTo>
                  <a:pt x="6369468" y="8136624"/>
                </a:lnTo>
                <a:lnTo>
                  <a:pt x="0" y="6687004"/>
                </a:lnTo>
                <a:close/>
              </a:path>
            </a:pathLst>
          </a:cu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106218F-6FBC-E47E-A15D-3FEC3A1B50BB}"/>
              </a:ext>
            </a:extLst>
          </p:cNvPr>
          <p:cNvSpPr/>
          <p:nvPr userDrawn="1"/>
        </p:nvSpPr>
        <p:spPr>
          <a:xfrm>
            <a:off x="1" y="6019800"/>
            <a:ext cx="7747000" cy="838200"/>
          </a:xfrm>
          <a:prstGeom prst="roundRect">
            <a:avLst>
              <a:gd name="adj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D264CD-1C05-FECE-7A78-94002BB88F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6241738"/>
            <a:ext cx="664301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2316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Principale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and white circular design&#10;&#10;AI-generated content may be incorrect.">
            <a:extLst>
              <a:ext uri="{FF2B5EF4-FFF2-40B4-BE49-F238E27FC236}">
                <a16:creationId xmlns:a16="http://schemas.microsoft.com/office/drawing/2014/main" id="{75D07948-E3EE-A91A-4DB7-4B27A304C3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2" t="36828" r="52568" b="6390"/>
          <a:stretch>
            <a:fillRect/>
          </a:stretch>
        </p:blipFill>
        <p:spPr>
          <a:xfrm rot="20830711">
            <a:off x="4980150" y="-639311"/>
            <a:ext cx="7891355" cy="8136624"/>
          </a:xfrm>
          <a:custGeom>
            <a:avLst/>
            <a:gdLst>
              <a:gd name="csX0" fmla="*/ 1521887 w 7891355"/>
              <a:gd name="csY0" fmla="*/ 0 h 8136624"/>
              <a:gd name="csX1" fmla="*/ 7891355 w 7891355"/>
              <a:gd name="csY1" fmla="*/ 1449620 h 8136624"/>
              <a:gd name="csX2" fmla="*/ 6369468 w 7891355"/>
              <a:gd name="csY2" fmla="*/ 8136624 h 8136624"/>
              <a:gd name="csX3" fmla="*/ 0 w 7891355"/>
              <a:gd name="csY3" fmla="*/ 6687004 h 813662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7891355" h="8136624">
                <a:moveTo>
                  <a:pt x="1521887" y="0"/>
                </a:moveTo>
                <a:lnTo>
                  <a:pt x="7891355" y="1449620"/>
                </a:lnTo>
                <a:lnTo>
                  <a:pt x="6369468" y="8136624"/>
                </a:lnTo>
                <a:lnTo>
                  <a:pt x="0" y="6687004"/>
                </a:lnTo>
                <a:close/>
              </a:path>
            </a:pathLst>
          </a:custGeom>
        </p:spPr>
      </p:pic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B5168536-CED8-D22E-FF36-D45E2A7763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720001"/>
            <a:ext cx="11112000" cy="590931"/>
          </a:xfrm>
        </p:spPr>
        <p:txBody>
          <a:bodyPr wrap="square">
            <a:spAutoFit/>
          </a:bodyPr>
          <a:lstStyle>
            <a:lvl1pPr marL="0" indent="0">
              <a:buNone/>
              <a:defRPr sz="3600" b="1">
                <a:solidFill>
                  <a:srgbClr val="1641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600" b="1">
                <a:solidFill>
                  <a:srgbClr val="5B5F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600" b="1">
                <a:solidFill>
                  <a:srgbClr val="5B5F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3600" b="1">
                <a:solidFill>
                  <a:srgbClr val="5B5F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3600" b="1">
                <a:solidFill>
                  <a:srgbClr val="5B5F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Titolo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8F4DEA7-D692-9E14-6A88-8D0D4F4270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10932"/>
            <a:ext cx="11112000" cy="424732"/>
          </a:xfrm>
        </p:spPr>
        <p:txBody>
          <a:bodyPr wrap="square">
            <a:noAutofit/>
          </a:bodyPr>
          <a:lstStyle>
            <a:lvl1pPr marL="0" indent="0">
              <a:buNone/>
              <a:defRPr sz="2400" b="1">
                <a:solidFill>
                  <a:srgbClr val="444DD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600" b="1">
                <a:solidFill>
                  <a:srgbClr val="5B5F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600" b="1">
                <a:solidFill>
                  <a:srgbClr val="5B5F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3600" b="1">
                <a:solidFill>
                  <a:srgbClr val="5B5F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3600" b="1">
                <a:solidFill>
                  <a:srgbClr val="5B5F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 err="1"/>
              <a:t>Sottotitolo</a:t>
            </a:r>
            <a:endParaRPr lang="en-GB" dirty="0"/>
          </a:p>
        </p:txBody>
      </p:sp>
      <p:sp>
        <p:nvSpPr>
          <p:cNvPr id="16" name="Text Placeholder 23">
            <a:extLst>
              <a:ext uri="{FF2B5EF4-FFF2-40B4-BE49-F238E27FC236}">
                <a16:creationId xmlns:a16="http://schemas.microsoft.com/office/drawing/2014/main" id="{2B65C0B7-1D2F-3D20-1FA0-F7A13B1ABA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2009775"/>
            <a:ext cx="11112000" cy="3870325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Tx/>
              <a:buNone/>
              <a:defRPr sz="180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Tx/>
              <a:buNone/>
              <a:defRPr sz="180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Tx/>
              <a:buNone/>
              <a:defRPr sz="180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Tx/>
              <a:buNone/>
              <a:defRPr sz="180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 err="1"/>
              <a:t>Contenuto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18519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su 2 colonne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and white circular design&#10;&#10;AI-generated content may be incorrect.">
            <a:extLst>
              <a:ext uri="{FF2B5EF4-FFF2-40B4-BE49-F238E27FC236}">
                <a16:creationId xmlns:a16="http://schemas.microsoft.com/office/drawing/2014/main" id="{75D07948-E3EE-A91A-4DB7-4B27A304C3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2" t="36828" r="52568" b="6390"/>
          <a:stretch>
            <a:fillRect/>
          </a:stretch>
        </p:blipFill>
        <p:spPr>
          <a:xfrm rot="20830711">
            <a:off x="4980150" y="-639311"/>
            <a:ext cx="7891355" cy="8136624"/>
          </a:xfrm>
          <a:custGeom>
            <a:avLst/>
            <a:gdLst>
              <a:gd name="csX0" fmla="*/ 1521887 w 7891355"/>
              <a:gd name="csY0" fmla="*/ 0 h 8136624"/>
              <a:gd name="csX1" fmla="*/ 7891355 w 7891355"/>
              <a:gd name="csY1" fmla="*/ 1449620 h 8136624"/>
              <a:gd name="csX2" fmla="*/ 6369468 w 7891355"/>
              <a:gd name="csY2" fmla="*/ 8136624 h 8136624"/>
              <a:gd name="csX3" fmla="*/ 0 w 7891355"/>
              <a:gd name="csY3" fmla="*/ 6687004 h 813662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7891355" h="8136624">
                <a:moveTo>
                  <a:pt x="1521887" y="0"/>
                </a:moveTo>
                <a:lnTo>
                  <a:pt x="7891355" y="1449620"/>
                </a:lnTo>
                <a:lnTo>
                  <a:pt x="6369468" y="8136624"/>
                </a:lnTo>
                <a:lnTo>
                  <a:pt x="0" y="6687004"/>
                </a:lnTo>
                <a:close/>
              </a:path>
            </a:pathLst>
          </a:custGeom>
        </p:spPr>
      </p:pic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B5168536-CED8-D22E-FF36-D45E2A7763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720001"/>
            <a:ext cx="11112000" cy="590931"/>
          </a:xfrm>
        </p:spPr>
        <p:txBody>
          <a:bodyPr wrap="square">
            <a:spAutoFit/>
          </a:bodyPr>
          <a:lstStyle>
            <a:lvl1pPr marL="0" indent="0">
              <a:buNone/>
              <a:defRPr sz="3600" b="1">
                <a:solidFill>
                  <a:srgbClr val="1641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600" b="1">
                <a:solidFill>
                  <a:srgbClr val="5B5F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600" b="1">
                <a:solidFill>
                  <a:srgbClr val="5B5F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3600" b="1">
                <a:solidFill>
                  <a:srgbClr val="5B5F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3600" b="1">
                <a:solidFill>
                  <a:srgbClr val="5B5F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Titolo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8F4DEA7-D692-9E14-6A88-8D0D4F4270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10932"/>
            <a:ext cx="11112000" cy="424732"/>
          </a:xfrm>
        </p:spPr>
        <p:txBody>
          <a:bodyPr wrap="square">
            <a:noAutofit/>
          </a:bodyPr>
          <a:lstStyle>
            <a:lvl1pPr marL="0" indent="0">
              <a:buNone/>
              <a:defRPr sz="2400" b="1">
                <a:solidFill>
                  <a:srgbClr val="444DD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600" b="1">
                <a:solidFill>
                  <a:srgbClr val="5B5F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600" b="1">
                <a:solidFill>
                  <a:srgbClr val="5B5F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3600" b="1">
                <a:solidFill>
                  <a:srgbClr val="5B5F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3600" b="1">
                <a:solidFill>
                  <a:srgbClr val="5B5F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 err="1"/>
              <a:t>Sottotitolo</a:t>
            </a:r>
            <a:endParaRPr lang="en-GB" dirty="0"/>
          </a:p>
        </p:txBody>
      </p:sp>
      <p:sp>
        <p:nvSpPr>
          <p:cNvPr id="2" name="Text Placeholder 23">
            <a:extLst>
              <a:ext uri="{FF2B5EF4-FFF2-40B4-BE49-F238E27FC236}">
                <a16:creationId xmlns:a16="http://schemas.microsoft.com/office/drawing/2014/main" id="{9EDBB6DA-EE0A-79DB-5452-26E11C765B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2009775"/>
            <a:ext cx="5423480" cy="3870325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Tx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Tx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Tx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Tx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 err="1"/>
              <a:t>Contenuto</a:t>
            </a:r>
            <a:r>
              <a:rPr lang="en-GB" dirty="0"/>
              <a:t> della prima </a:t>
            </a:r>
            <a:r>
              <a:rPr lang="en-GB" dirty="0" err="1"/>
              <a:t>colonna</a:t>
            </a:r>
            <a:endParaRPr lang="en-GB" dirty="0"/>
          </a:p>
        </p:txBody>
      </p:sp>
      <p:sp>
        <p:nvSpPr>
          <p:cNvPr id="3" name="Text Placeholder 23">
            <a:extLst>
              <a:ext uri="{FF2B5EF4-FFF2-40B4-BE49-F238E27FC236}">
                <a16:creationId xmlns:a16="http://schemas.microsoft.com/office/drawing/2014/main" id="{F43C52F1-AD38-8C34-3920-4B7FA8F7DA0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8522" y="2009775"/>
            <a:ext cx="5423478" cy="3870325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Tx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Tx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Tx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Tx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 err="1"/>
              <a:t>Contenuto</a:t>
            </a:r>
            <a:r>
              <a:rPr lang="en-GB" dirty="0"/>
              <a:t> della </a:t>
            </a:r>
            <a:r>
              <a:rPr lang="en-GB" dirty="0" err="1"/>
              <a:t>seconda</a:t>
            </a:r>
            <a:r>
              <a:rPr lang="en-GB" dirty="0"/>
              <a:t> </a:t>
            </a:r>
            <a:r>
              <a:rPr lang="en-GB" dirty="0" err="1"/>
              <a:t>colonna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8067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+Immagine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and white circular design&#10;&#10;AI-generated content may be incorrect.">
            <a:extLst>
              <a:ext uri="{FF2B5EF4-FFF2-40B4-BE49-F238E27FC236}">
                <a16:creationId xmlns:a16="http://schemas.microsoft.com/office/drawing/2014/main" id="{75D07948-E3EE-A91A-4DB7-4B27A304C3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2" t="36828" r="52568" b="6390"/>
          <a:stretch>
            <a:fillRect/>
          </a:stretch>
        </p:blipFill>
        <p:spPr>
          <a:xfrm rot="20830711">
            <a:off x="4980150" y="-639311"/>
            <a:ext cx="7891355" cy="8136624"/>
          </a:xfrm>
          <a:custGeom>
            <a:avLst/>
            <a:gdLst>
              <a:gd name="csX0" fmla="*/ 1521887 w 7891355"/>
              <a:gd name="csY0" fmla="*/ 0 h 8136624"/>
              <a:gd name="csX1" fmla="*/ 7891355 w 7891355"/>
              <a:gd name="csY1" fmla="*/ 1449620 h 8136624"/>
              <a:gd name="csX2" fmla="*/ 6369468 w 7891355"/>
              <a:gd name="csY2" fmla="*/ 8136624 h 8136624"/>
              <a:gd name="csX3" fmla="*/ 0 w 7891355"/>
              <a:gd name="csY3" fmla="*/ 6687004 h 813662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7891355" h="8136624">
                <a:moveTo>
                  <a:pt x="1521887" y="0"/>
                </a:moveTo>
                <a:lnTo>
                  <a:pt x="7891355" y="1449620"/>
                </a:lnTo>
                <a:lnTo>
                  <a:pt x="6369468" y="8136624"/>
                </a:lnTo>
                <a:lnTo>
                  <a:pt x="0" y="6687004"/>
                </a:lnTo>
                <a:close/>
              </a:path>
            </a:pathLst>
          </a:custGeom>
        </p:spPr>
      </p:pic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B5168536-CED8-D22E-FF36-D45E2A7763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720001"/>
            <a:ext cx="5423480" cy="590931"/>
          </a:xfrm>
        </p:spPr>
        <p:txBody>
          <a:bodyPr wrap="square">
            <a:spAutoFit/>
          </a:bodyPr>
          <a:lstStyle>
            <a:lvl1pPr marL="0" indent="0">
              <a:buNone/>
              <a:defRPr sz="3600" b="1">
                <a:solidFill>
                  <a:srgbClr val="1641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600" b="1">
                <a:solidFill>
                  <a:srgbClr val="5B5F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600" b="1">
                <a:solidFill>
                  <a:srgbClr val="5B5F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3600" b="1">
                <a:solidFill>
                  <a:srgbClr val="5B5F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3600" b="1">
                <a:solidFill>
                  <a:srgbClr val="5B5F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Titolo</a:t>
            </a:r>
          </a:p>
        </p:txBody>
      </p:sp>
      <p:sp>
        <p:nvSpPr>
          <p:cNvPr id="2" name="Text Placeholder 23">
            <a:extLst>
              <a:ext uri="{FF2B5EF4-FFF2-40B4-BE49-F238E27FC236}">
                <a16:creationId xmlns:a16="http://schemas.microsoft.com/office/drawing/2014/main" id="{9EDBB6DA-EE0A-79DB-5452-26E11C765B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2009775"/>
            <a:ext cx="5423480" cy="3870325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Tx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Tx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Tx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Tx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 err="1"/>
              <a:t>Contenuto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C4DB307-8926-F222-9999-73AF9651DCE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28522" y="0"/>
            <a:ext cx="5964237" cy="6858000"/>
          </a:xfrm>
        </p:spPr>
        <p:txBody>
          <a:bodyPr/>
          <a:lstStyle>
            <a:lvl1pPr marL="0" indent="0" algn="ctr">
              <a:buNone/>
              <a:defRPr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Clicca qui per inserisci qui l’immagine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0211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+Contenuto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and white circular design&#10;&#10;AI-generated content may be incorrect.">
            <a:extLst>
              <a:ext uri="{FF2B5EF4-FFF2-40B4-BE49-F238E27FC236}">
                <a16:creationId xmlns:a16="http://schemas.microsoft.com/office/drawing/2014/main" id="{75D07948-E3EE-A91A-4DB7-4B27A304C3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2" t="36828" r="52568" b="6390"/>
          <a:stretch>
            <a:fillRect/>
          </a:stretch>
        </p:blipFill>
        <p:spPr>
          <a:xfrm rot="20830711">
            <a:off x="4980150" y="-639311"/>
            <a:ext cx="7891355" cy="8136624"/>
          </a:xfrm>
          <a:custGeom>
            <a:avLst/>
            <a:gdLst>
              <a:gd name="csX0" fmla="*/ 1521887 w 7891355"/>
              <a:gd name="csY0" fmla="*/ 0 h 8136624"/>
              <a:gd name="csX1" fmla="*/ 7891355 w 7891355"/>
              <a:gd name="csY1" fmla="*/ 1449620 h 8136624"/>
              <a:gd name="csX2" fmla="*/ 6369468 w 7891355"/>
              <a:gd name="csY2" fmla="*/ 8136624 h 8136624"/>
              <a:gd name="csX3" fmla="*/ 0 w 7891355"/>
              <a:gd name="csY3" fmla="*/ 6687004 h 813662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7891355" h="8136624">
                <a:moveTo>
                  <a:pt x="1521887" y="0"/>
                </a:moveTo>
                <a:lnTo>
                  <a:pt x="7891355" y="1449620"/>
                </a:lnTo>
                <a:lnTo>
                  <a:pt x="6369468" y="8136624"/>
                </a:lnTo>
                <a:lnTo>
                  <a:pt x="0" y="6687004"/>
                </a:lnTo>
                <a:close/>
              </a:path>
            </a:pathLst>
          </a:custGeom>
        </p:spPr>
      </p:pic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B5168536-CED8-D22E-FF36-D45E2A7763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28521" y="720001"/>
            <a:ext cx="5423480" cy="590931"/>
          </a:xfrm>
        </p:spPr>
        <p:txBody>
          <a:bodyPr wrap="square">
            <a:spAutoFit/>
          </a:bodyPr>
          <a:lstStyle>
            <a:lvl1pPr marL="0" indent="0">
              <a:buNone/>
              <a:defRPr sz="3600" b="1">
                <a:solidFill>
                  <a:srgbClr val="1641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600" b="1">
                <a:solidFill>
                  <a:srgbClr val="5B5F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600" b="1">
                <a:solidFill>
                  <a:srgbClr val="5B5F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3600" b="1">
                <a:solidFill>
                  <a:srgbClr val="5B5F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3600" b="1">
                <a:solidFill>
                  <a:srgbClr val="5B5F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Titolo</a:t>
            </a:r>
          </a:p>
        </p:txBody>
      </p:sp>
      <p:sp>
        <p:nvSpPr>
          <p:cNvPr id="2" name="Text Placeholder 23">
            <a:extLst>
              <a:ext uri="{FF2B5EF4-FFF2-40B4-BE49-F238E27FC236}">
                <a16:creationId xmlns:a16="http://schemas.microsoft.com/office/drawing/2014/main" id="{9EDBB6DA-EE0A-79DB-5452-26E11C765B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28521" y="2009775"/>
            <a:ext cx="5423480" cy="3870325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Tx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Tx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Tx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Tx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 err="1"/>
              <a:t>Contenuto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C4DB307-8926-F222-9999-73AF9651DCE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9625"/>
            <a:ext cx="5964237" cy="6858000"/>
          </a:xfrm>
        </p:spPr>
        <p:txBody>
          <a:bodyPr/>
          <a:lstStyle>
            <a:lvl1pPr marL="0" indent="0" algn="ctr">
              <a:buNone/>
              <a:defRPr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Clicca qui per inserisci qui l’immagine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49884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+Immagine orizzontale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and white circular design&#10;&#10;AI-generated content may be incorrect.">
            <a:extLst>
              <a:ext uri="{FF2B5EF4-FFF2-40B4-BE49-F238E27FC236}">
                <a16:creationId xmlns:a16="http://schemas.microsoft.com/office/drawing/2014/main" id="{75D07948-E3EE-A91A-4DB7-4B27A304C3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2" t="36828" r="52568" b="6390"/>
          <a:stretch>
            <a:fillRect/>
          </a:stretch>
        </p:blipFill>
        <p:spPr>
          <a:xfrm rot="20830711">
            <a:off x="4980150" y="-639311"/>
            <a:ext cx="7891355" cy="8136624"/>
          </a:xfrm>
          <a:custGeom>
            <a:avLst/>
            <a:gdLst>
              <a:gd name="csX0" fmla="*/ 1521887 w 7891355"/>
              <a:gd name="csY0" fmla="*/ 0 h 8136624"/>
              <a:gd name="csX1" fmla="*/ 7891355 w 7891355"/>
              <a:gd name="csY1" fmla="*/ 1449620 h 8136624"/>
              <a:gd name="csX2" fmla="*/ 6369468 w 7891355"/>
              <a:gd name="csY2" fmla="*/ 8136624 h 8136624"/>
              <a:gd name="csX3" fmla="*/ 0 w 7891355"/>
              <a:gd name="csY3" fmla="*/ 6687004 h 813662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7891355" h="8136624">
                <a:moveTo>
                  <a:pt x="1521887" y="0"/>
                </a:moveTo>
                <a:lnTo>
                  <a:pt x="7891355" y="1449620"/>
                </a:lnTo>
                <a:lnTo>
                  <a:pt x="6369468" y="8136624"/>
                </a:lnTo>
                <a:lnTo>
                  <a:pt x="0" y="6687004"/>
                </a:lnTo>
                <a:close/>
              </a:path>
            </a:pathLst>
          </a:custGeom>
        </p:spPr>
      </p:pic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B5168536-CED8-D22E-FF36-D45E2A7763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015" y="720001"/>
            <a:ext cx="11112986" cy="590931"/>
          </a:xfrm>
        </p:spPr>
        <p:txBody>
          <a:bodyPr wrap="square">
            <a:spAutoFit/>
          </a:bodyPr>
          <a:lstStyle>
            <a:lvl1pPr marL="0" indent="0">
              <a:buNone/>
              <a:defRPr sz="3600" b="1">
                <a:solidFill>
                  <a:srgbClr val="1641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600" b="1">
                <a:solidFill>
                  <a:srgbClr val="5B5F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600" b="1">
                <a:solidFill>
                  <a:srgbClr val="5B5F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3600" b="1">
                <a:solidFill>
                  <a:srgbClr val="5B5F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3600" b="1">
                <a:solidFill>
                  <a:srgbClr val="5B5F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Titolo</a:t>
            </a:r>
          </a:p>
        </p:txBody>
      </p:sp>
      <p:sp>
        <p:nvSpPr>
          <p:cNvPr id="2" name="Text Placeholder 23">
            <a:extLst>
              <a:ext uri="{FF2B5EF4-FFF2-40B4-BE49-F238E27FC236}">
                <a16:creationId xmlns:a16="http://schemas.microsoft.com/office/drawing/2014/main" id="{9EDBB6DA-EE0A-79DB-5452-26E11C765B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9015" y="1578031"/>
            <a:ext cx="11112986" cy="75128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Tx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Tx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Tx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Tx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 err="1"/>
              <a:t>Contenuto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C4DB307-8926-F222-9999-73AF9651DCE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2723949"/>
            <a:ext cx="12192000" cy="4143676"/>
          </a:xfrm>
        </p:spPr>
        <p:txBody>
          <a:bodyPr/>
          <a:lstStyle>
            <a:lvl1pPr marL="0" indent="0" algn="ctr">
              <a:buNone/>
              <a:defRPr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Clicca qui per inserisci qui l’immagine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66580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+2 immagini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and white circular design&#10;&#10;AI-generated content may be incorrect.">
            <a:extLst>
              <a:ext uri="{FF2B5EF4-FFF2-40B4-BE49-F238E27FC236}">
                <a16:creationId xmlns:a16="http://schemas.microsoft.com/office/drawing/2014/main" id="{75D07948-E3EE-A91A-4DB7-4B27A304C3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2" t="36828" r="52568" b="6390"/>
          <a:stretch>
            <a:fillRect/>
          </a:stretch>
        </p:blipFill>
        <p:spPr>
          <a:xfrm rot="20830711">
            <a:off x="4980150" y="-639311"/>
            <a:ext cx="7891355" cy="8136624"/>
          </a:xfrm>
          <a:custGeom>
            <a:avLst/>
            <a:gdLst>
              <a:gd name="csX0" fmla="*/ 1521887 w 7891355"/>
              <a:gd name="csY0" fmla="*/ 0 h 8136624"/>
              <a:gd name="csX1" fmla="*/ 7891355 w 7891355"/>
              <a:gd name="csY1" fmla="*/ 1449620 h 8136624"/>
              <a:gd name="csX2" fmla="*/ 6369468 w 7891355"/>
              <a:gd name="csY2" fmla="*/ 8136624 h 8136624"/>
              <a:gd name="csX3" fmla="*/ 0 w 7891355"/>
              <a:gd name="csY3" fmla="*/ 6687004 h 813662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7891355" h="8136624">
                <a:moveTo>
                  <a:pt x="1521887" y="0"/>
                </a:moveTo>
                <a:lnTo>
                  <a:pt x="7891355" y="1449620"/>
                </a:lnTo>
                <a:lnTo>
                  <a:pt x="6369468" y="8136624"/>
                </a:lnTo>
                <a:lnTo>
                  <a:pt x="0" y="6687004"/>
                </a:lnTo>
                <a:close/>
              </a:path>
            </a:pathLst>
          </a:custGeom>
        </p:spPr>
      </p:pic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B5168536-CED8-D22E-FF36-D45E2A7763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015" y="720001"/>
            <a:ext cx="11112986" cy="590931"/>
          </a:xfrm>
        </p:spPr>
        <p:txBody>
          <a:bodyPr wrap="square">
            <a:spAutoFit/>
          </a:bodyPr>
          <a:lstStyle>
            <a:lvl1pPr marL="0" indent="0">
              <a:buNone/>
              <a:defRPr sz="3600" b="1">
                <a:solidFill>
                  <a:srgbClr val="1641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600" b="1">
                <a:solidFill>
                  <a:srgbClr val="5B5F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600" b="1">
                <a:solidFill>
                  <a:srgbClr val="5B5F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3600" b="1">
                <a:solidFill>
                  <a:srgbClr val="5B5F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3600" b="1">
                <a:solidFill>
                  <a:srgbClr val="5B5F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Titolo</a:t>
            </a:r>
          </a:p>
        </p:txBody>
      </p:sp>
      <p:sp>
        <p:nvSpPr>
          <p:cNvPr id="2" name="Text Placeholder 23">
            <a:extLst>
              <a:ext uri="{FF2B5EF4-FFF2-40B4-BE49-F238E27FC236}">
                <a16:creationId xmlns:a16="http://schemas.microsoft.com/office/drawing/2014/main" id="{9EDBB6DA-EE0A-79DB-5452-26E11C765B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9015" y="1578031"/>
            <a:ext cx="11112986" cy="75128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Tx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Tx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Tx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Tx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 err="1"/>
              <a:t>Contenuto</a:t>
            </a:r>
            <a:endParaRPr lang="en-GB" dirty="0"/>
          </a:p>
        </p:txBody>
      </p:sp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6739BA73-F38D-4BA3-648D-509A6130B79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39015" y="2760541"/>
            <a:ext cx="5415628" cy="387032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Picture Placeholder 15">
            <a:extLst>
              <a:ext uri="{FF2B5EF4-FFF2-40B4-BE49-F238E27FC236}">
                <a16:creationId xmlns:a16="http://schemas.microsoft.com/office/drawing/2014/main" id="{93DC9A1A-D24F-CEAD-3056-5D6D1C77C33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35532" y="2760541"/>
            <a:ext cx="5415628" cy="3870326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3098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to+3 immagini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and white circular design&#10;&#10;AI-generated content may be incorrect.">
            <a:extLst>
              <a:ext uri="{FF2B5EF4-FFF2-40B4-BE49-F238E27FC236}">
                <a16:creationId xmlns:a16="http://schemas.microsoft.com/office/drawing/2014/main" id="{75D07948-E3EE-A91A-4DB7-4B27A304C3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2" t="36828" r="52568" b="6390"/>
          <a:stretch>
            <a:fillRect/>
          </a:stretch>
        </p:blipFill>
        <p:spPr>
          <a:xfrm rot="20830711">
            <a:off x="4980150" y="-639311"/>
            <a:ext cx="7891355" cy="8136624"/>
          </a:xfrm>
          <a:custGeom>
            <a:avLst/>
            <a:gdLst>
              <a:gd name="csX0" fmla="*/ 1521887 w 7891355"/>
              <a:gd name="csY0" fmla="*/ 0 h 8136624"/>
              <a:gd name="csX1" fmla="*/ 7891355 w 7891355"/>
              <a:gd name="csY1" fmla="*/ 1449620 h 8136624"/>
              <a:gd name="csX2" fmla="*/ 6369468 w 7891355"/>
              <a:gd name="csY2" fmla="*/ 8136624 h 8136624"/>
              <a:gd name="csX3" fmla="*/ 0 w 7891355"/>
              <a:gd name="csY3" fmla="*/ 6687004 h 813662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7891355" h="8136624">
                <a:moveTo>
                  <a:pt x="1521887" y="0"/>
                </a:moveTo>
                <a:lnTo>
                  <a:pt x="7891355" y="1449620"/>
                </a:lnTo>
                <a:lnTo>
                  <a:pt x="6369468" y="8136624"/>
                </a:lnTo>
                <a:lnTo>
                  <a:pt x="0" y="6687004"/>
                </a:lnTo>
                <a:close/>
              </a:path>
            </a:pathLst>
          </a:custGeom>
        </p:spPr>
      </p:pic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B5168536-CED8-D22E-FF36-D45E2A7763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015" y="720001"/>
            <a:ext cx="11112986" cy="590931"/>
          </a:xfrm>
        </p:spPr>
        <p:txBody>
          <a:bodyPr wrap="square">
            <a:spAutoFit/>
          </a:bodyPr>
          <a:lstStyle>
            <a:lvl1pPr marL="0" indent="0">
              <a:buNone/>
              <a:defRPr sz="3600" b="1">
                <a:solidFill>
                  <a:srgbClr val="1641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600" b="1">
                <a:solidFill>
                  <a:srgbClr val="5B5F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600" b="1">
                <a:solidFill>
                  <a:srgbClr val="5B5F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3600" b="1">
                <a:solidFill>
                  <a:srgbClr val="5B5F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3600" b="1">
                <a:solidFill>
                  <a:srgbClr val="5B5F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Titolo</a:t>
            </a:r>
          </a:p>
        </p:txBody>
      </p:sp>
      <p:sp>
        <p:nvSpPr>
          <p:cNvPr id="2" name="Text Placeholder 23">
            <a:extLst>
              <a:ext uri="{FF2B5EF4-FFF2-40B4-BE49-F238E27FC236}">
                <a16:creationId xmlns:a16="http://schemas.microsoft.com/office/drawing/2014/main" id="{9EDBB6DA-EE0A-79DB-5452-26E11C765B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9015" y="1578031"/>
            <a:ext cx="11112986" cy="75128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Tx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Tx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Tx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Tx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 err="1"/>
              <a:t>Contenuto</a:t>
            </a:r>
            <a:endParaRPr lang="en-GB" dirty="0"/>
          </a:p>
        </p:txBody>
      </p:sp>
      <p:sp>
        <p:nvSpPr>
          <p:cNvPr id="5" name="Picture Placeholder 15">
            <a:extLst>
              <a:ext uri="{FF2B5EF4-FFF2-40B4-BE49-F238E27FC236}">
                <a16:creationId xmlns:a16="http://schemas.microsoft.com/office/drawing/2014/main" id="{9FAE2003-63E3-1773-9053-44865C72E4D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350000" y="2769605"/>
            <a:ext cx="3492000" cy="387032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Picture Placeholder 15">
            <a:extLst>
              <a:ext uri="{FF2B5EF4-FFF2-40B4-BE49-F238E27FC236}">
                <a16:creationId xmlns:a16="http://schemas.microsoft.com/office/drawing/2014/main" id="{F480527C-5471-83B5-C574-6AE1A352BF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60001" y="2769605"/>
            <a:ext cx="3492000" cy="387032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Picture Placeholder 15">
            <a:extLst>
              <a:ext uri="{FF2B5EF4-FFF2-40B4-BE49-F238E27FC236}">
                <a16:creationId xmlns:a16="http://schemas.microsoft.com/office/drawing/2014/main" id="{4897B96A-92E3-66EF-8852-37EDCEFABDE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39014" y="2760541"/>
            <a:ext cx="3492000" cy="3870326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3238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ovo Capitolo">
    <p:bg>
      <p:bgPr>
        <a:solidFill>
          <a:srgbClr val="1641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1E4A99A-5CC1-4AA7-9168-91CB1A06CA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2711135"/>
            <a:ext cx="4453133" cy="590931"/>
          </a:xfrm>
        </p:spPr>
        <p:txBody>
          <a:bodyPr wrap="square">
            <a:spAutoFit/>
          </a:bodyPr>
          <a:lstStyle>
            <a:lvl1pPr marL="0" indent="0" algn="l">
              <a:buFontTx/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Tx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Tx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Tx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Tx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 err="1"/>
              <a:t>Capitolo</a:t>
            </a:r>
            <a:endParaRPr lang="en-GB" dirty="0"/>
          </a:p>
        </p:txBody>
      </p:sp>
      <p:pic>
        <p:nvPicPr>
          <p:cNvPr id="2" name="Picture 1" descr="A black and white circular design&#10;&#10;AI-generated content may be incorrect.">
            <a:extLst>
              <a:ext uri="{FF2B5EF4-FFF2-40B4-BE49-F238E27FC236}">
                <a16:creationId xmlns:a16="http://schemas.microsoft.com/office/drawing/2014/main" id="{3ED8CFDB-2D29-2584-1BC1-9AD66B9373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2" t="36828" r="52568" b="6390"/>
          <a:stretch>
            <a:fillRect/>
          </a:stretch>
        </p:blipFill>
        <p:spPr>
          <a:xfrm rot="20830711">
            <a:off x="4980150" y="-639311"/>
            <a:ext cx="7891355" cy="8136624"/>
          </a:xfrm>
          <a:custGeom>
            <a:avLst/>
            <a:gdLst>
              <a:gd name="csX0" fmla="*/ 1521887 w 7891355"/>
              <a:gd name="csY0" fmla="*/ 0 h 8136624"/>
              <a:gd name="csX1" fmla="*/ 7891355 w 7891355"/>
              <a:gd name="csY1" fmla="*/ 1449620 h 8136624"/>
              <a:gd name="csX2" fmla="*/ 6369468 w 7891355"/>
              <a:gd name="csY2" fmla="*/ 8136624 h 8136624"/>
              <a:gd name="csX3" fmla="*/ 0 w 7891355"/>
              <a:gd name="csY3" fmla="*/ 6687004 h 813662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7891355" h="8136624">
                <a:moveTo>
                  <a:pt x="1521887" y="0"/>
                </a:moveTo>
                <a:lnTo>
                  <a:pt x="7891355" y="1449620"/>
                </a:lnTo>
                <a:lnTo>
                  <a:pt x="6369468" y="8136624"/>
                </a:lnTo>
                <a:lnTo>
                  <a:pt x="0" y="668700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23704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F5D251-2A66-7F7F-9AB6-E3A982C94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24F497-E753-BD7E-370C-356CBA75B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437A1-84DE-AAF4-3C8C-79FFCA5A42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C17C93-2423-4E52-AEBE-33B15553EB6D}" type="datetimeFigureOut">
              <a:rPr lang="en-GB" smtClean="0"/>
              <a:t>19/01/2026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A6456-92E5-B68C-51FC-BB430E06B9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B95D5E-6F02-D792-680F-E6E2B432EF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6E730D-91FC-4E9B-974D-6EE36DEADD90}" type="slidenum">
              <a:rPr lang="en-GB" smtClean="0"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129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67" r:id="rId9"/>
    <p:sldLayoutId id="214748367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024A5-4603-EAF9-5160-E95261C66B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3E91A9FC-4BC6-D927-7EB0-9BFEF17F8BBD}"/>
              </a:ext>
            </a:extLst>
          </p:cNvPr>
          <p:cNvSpPr txBox="1"/>
          <p:nvPr/>
        </p:nvSpPr>
        <p:spPr>
          <a:xfrm>
            <a:off x="1140346" y="1520748"/>
            <a:ext cx="1306768" cy="5539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10.00 – 10.20 </a:t>
            </a:r>
          </a:p>
          <a:p>
            <a:endParaRPr lang="it-IT" sz="1400" b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r>
              <a:rPr lang="it-IT" sz="14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</a:p>
          <a:p>
            <a:endParaRPr lang="it-IT" sz="1400" b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r>
              <a:rPr lang="it-IT" sz="14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10.20 – 10.40 </a:t>
            </a:r>
            <a:r>
              <a:rPr lang="it-IT" sz="1400" i="1" dirty="0">
                <a:latin typeface="+mj-lt"/>
              </a:rPr>
              <a:t>  </a:t>
            </a:r>
          </a:p>
          <a:p>
            <a:pPr>
              <a:defRPr/>
            </a:pPr>
            <a:endParaRPr lang="it-IT" sz="14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pPr>
              <a:defRPr/>
            </a:pPr>
            <a:endParaRPr lang="it-IT" sz="14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pPr>
              <a:defRPr/>
            </a:pPr>
            <a:endParaRPr lang="it-IT" sz="1400" b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pPr>
              <a:defRPr/>
            </a:pPr>
            <a:r>
              <a:rPr lang="it-IT" sz="14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10.40 – 11.00   </a:t>
            </a:r>
          </a:p>
          <a:p>
            <a:pPr>
              <a:defRPr/>
            </a:pPr>
            <a:endParaRPr lang="it-IT" sz="1400" b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pPr>
              <a:defRPr/>
            </a:pPr>
            <a:endParaRPr lang="it-IT" sz="1400" b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pPr>
              <a:defRPr/>
            </a:pPr>
            <a:endParaRPr lang="it-IT" sz="1400" b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pPr>
              <a:defRPr/>
            </a:pPr>
            <a:r>
              <a:rPr lang="it-IT" sz="14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11.00 – 11.20   </a:t>
            </a:r>
          </a:p>
          <a:p>
            <a:pPr>
              <a:defRPr/>
            </a:pPr>
            <a:endParaRPr lang="it-IT" sz="1400" b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pPr>
              <a:defRPr/>
            </a:pPr>
            <a:endParaRPr lang="it-IT" sz="1400" b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pPr>
              <a:defRPr/>
            </a:pPr>
            <a:endParaRPr lang="it-IT" sz="1400" b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pPr>
              <a:defRPr/>
            </a:pPr>
            <a:r>
              <a:rPr lang="it-IT" sz="14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11.20 – 11.40   </a:t>
            </a:r>
          </a:p>
          <a:p>
            <a:pPr>
              <a:defRPr/>
            </a:pPr>
            <a:endParaRPr lang="it-IT" sz="1400" b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pPr>
              <a:defRPr/>
            </a:pPr>
            <a:endParaRPr lang="it-IT" sz="1400" b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pPr>
              <a:defRPr/>
            </a:pPr>
            <a:r>
              <a:rPr lang="it-IT" sz="14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11.40 – 12.00</a:t>
            </a:r>
          </a:p>
          <a:p>
            <a:pPr>
              <a:defRPr/>
            </a:pPr>
            <a:endParaRPr lang="it-IT" sz="1400" b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pPr>
              <a:defRPr/>
            </a:pPr>
            <a:endParaRPr lang="it-IT" sz="1400" b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pPr>
              <a:defRPr/>
            </a:pPr>
            <a:r>
              <a:rPr lang="it-IT" sz="14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12.00 – 12.30</a:t>
            </a:r>
          </a:p>
          <a:p>
            <a:pPr>
              <a:defRPr/>
            </a:pPr>
            <a:endParaRPr lang="it-IT" sz="1600" b="1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defRPr/>
            </a:pPr>
            <a:endParaRPr lang="it-IT" sz="16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38F33A5-34B6-C33B-A585-526267E3D319}"/>
              </a:ext>
            </a:extLst>
          </p:cNvPr>
          <p:cNvSpPr txBox="1"/>
          <p:nvPr/>
        </p:nvSpPr>
        <p:spPr>
          <a:xfrm>
            <a:off x="419012" y="613025"/>
            <a:ext cx="1153239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Aft>
                <a:spcPts val="600"/>
              </a:spcAft>
              <a:defRPr/>
            </a:pPr>
            <a:r>
              <a:rPr lang="en-US" sz="2400" b="1" dirty="0">
                <a:solidFill>
                  <a:srgbClr val="63A537"/>
                </a:solidFill>
                <a:latin typeface="+mj-lt"/>
              </a:rPr>
              <a:t>Webinar di approfondimento – 26 gennaio 2026    </a:t>
            </a:r>
          </a:p>
          <a:p>
            <a:pPr algn="ctr" fontAlgn="auto">
              <a:spcAft>
                <a:spcPts val="600"/>
              </a:spcAft>
              <a:defRPr/>
            </a:pPr>
            <a:r>
              <a:rPr lang="it-IT" sz="2400" b="1" dirty="0">
                <a:solidFill>
                  <a:srgbClr val="63A537"/>
                </a:solidFill>
                <a:latin typeface="+mj-lt"/>
              </a:rPr>
              <a:t>Avviso pubblico per la selezione di progetti per autoproduzione di energia da FER</a:t>
            </a:r>
          </a:p>
          <a:p>
            <a:endParaRPr lang="it-IT" dirty="0"/>
          </a:p>
        </p:txBody>
      </p:sp>
      <p:pic>
        <p:nvPicPr>
          <p:cNvPr id="11" name="Immagine 3">
            <a:extLst>
              <a:ext uri="{FF2B5EF4-FFF2-40B4-BE49-F238E27FC236}">
                <a16:creationId xmlns:a16="http://schemas.microsoft.com/office/drawing/2014/main" id="{D33E9871-EB24-153A-1049-9A6393049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213" y="-136582"/>
            <a:ext cx="6439573" cy="74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99219BD4-1104-34BA-B46D-1E224D6066E9}"/>
              </a:ext>
            </a:extLst>
          </p:cNvPr>
          <p:cNvSpPr txBox="1"/>
          <p:nvPr/>
        </p:nvSpPr>
        <p:spPr>
          <a:xfrm>
            <a:off x="2447114" y="1520748"/>
            <a:ext cx="882235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1400" b="1" dirty="0">
                <a:solidFill>
                  <a:srgbClr val="0B76A0"/>
                </a:solidFill>
                <a:latin typeface="+mj-lt"/>
              </a:rPr>
              <a:t>Il ruolo del MASE nella governance e negli obiettivi del Programma Nazionale Ricerca Innovazione e Competitività per la  transizione verde e digitale 2021–2027 </a:t>
            </a:r>
          </a:p>
          <a:p>
            <a:pPr>
              <a:defRPr/>
            </a:pPr>
            <a:r>
              <a:rPr lang="it-IT" sz="1400" dirty="0">
                <a:solidFill>
                  <a:srgbClr val="0B76A0"/>
                </a:solidFill>
                <a:latin typeface="+mj-lt"/>
              </a:rPr>
              <a:t>MASE DG PIF –  Stefania CROTTA </a:t>
            </a:r>
          </a:p>
          <a:p>
            <a:pPr>
              <a:defRPr/>
            </a:pPr>
            <a:endParaRPr lang="it-IT" sz="1400" dirty="0">
              <a:solidFill>
                <a:srgbClr val="0B76A0"/>
              </a:solidFill>
              <a:latin typeface="+mj-lt"/>
            </a:endParaRPr>
          </a:p>
          <a:p>
            <a:pPr>
              <a:defRPr/>
            </a:pPr>
            <a:r>
              <a:rPr lang="it-IT" sz="1400" b="1" dirty="0">
                <a:solidFill>
                  <a:srgbClr val="0B76A0"/>
                </a:solidFill>
                <a:latin typeface="+mj-lt"/>
              </a:rPr>
              <a:t>Il PN RIC a supporto del mondo delle imprese: l’azione sinergica messa in campo dal MASE con INVITALIA e GSE per favorire l’utilizzo degli strumenti di incentivazione</a:t>
            </a:r>
          </a:p>
          <a:p>
            <a:pPr>
              <a:defRPr/>
            </a:pPr>
            <a:r>
              <a:rPr lang="it-IT" sz="1400" dirty="0">
                <a:solidFill>
                  <a:srgbClr val="0B76A0"/>
                </a:solidFill>
                <a:latin typeface="+mj-lt"/>
              </a:rPr>
              <a:t>MASE DG PIF –  Roberta RANIERI </a:t>
            </a:r>
          </a:p>
          <a:p>
            <a:pPr>
              <a:defRPr/>
            </a:pPr>
            <a:endParaRPr lang="it-IT" sz="1400" dirty="0">
              <a:solidFill>
                <a:srgbClr val="0B76A0"/>
              </a:solidFill>
            </a:endParaRPr>
          </a:p>
          <a:p>
            <a:pPr>
              <a:defRPr/>
            </a:pPr>
            <a:r>
              <a:rPr lang="it-IT" sz="1400" b="1" dirty="0">
                <a:solidFill>
                  <a:srgbClr val="0B76A0"/>
                </a:solidFill>
                <a:latin typeface="+mj-lt"/>
              </a:rPr>
              <a:t>Il costo delle energie per le nostre imprese: la collaborazione fra MASE e Camere di Commercio per supportare il tessuto economico</a:t>
            </a:r>
          </a:p>
          <a:p>
            <a:pPr>
              <a:defRPr/>
            </a:pPr>
            <a:r>
              <a:rPr lang="it-IT" sz="1400" dirty="0">
                <a:solidFill>
                  <a:srgbClr val="0B76A0"/>
                </a:solidFill>
                <a:latin typeface="+mj-lt"/>
              </a:rPr>
              <a:t>UNIONCAMERE – Sandro PETTINATO</a:t>
            </a:r>
          </a:p>
          <a:p>
            <a:pPr>
              <a:defRPr/>
            </a:pPr>
            <a:endParaRPr lang="it-IT" sz="1400" b="1" dirty="0">
              <a:solidFill>
                <a:srgbClr val="0B76A0"/>
              </a:solidFill>
              <a:latin typeface="+mj-lt"/>
            </a:endParaRPr>
          </a:p>
          <a:p>
            <a:pPr>
              <a:defRPr/>
            </a:pPr>
            <a:r>
              <a:rPr lang="it-IT" sz="1400" b="1" dirty="0">
                <a:solidFill>
                  <a:srgbClr val="0B76A0"/>
                </a:solidFill>
                <a:latin typeface="+mj-lt"/>
              </a:rPr>
              <a:t>Decreto Direttoriale n. 424 del 30 ottobre 2025 di adozione dell’Avviso pubblico per la    selezione di progetti per autoproduzione di energia da FER</a:t>
            </a:r>
          </a:p>
          <a:p>
            <a:pPr>
              <a:defRPr/>
            </a:pPr>
            <a:r>
              <a:rPr lang="it-IT" sz="1400" dirty="0">
                <a:solidFill>
                  <a:srgbClr val="0B76A0"/>
                </a:solidFill>
                <a:latin typeface="+mj-lt"/>
              </a:rPr>
              <a:t>INVITALIA –  Stefano DELLA CORTE</a:t>
            </a:r>
          </a:p>
          <a:p>
            <a:pPr>
              <a:defRPr/>
            </a:pPr>
            <a:endParaRPr lang="it-IT" sz="1400" b="1" dirty="0">
              <a:solidFill>
                <a:srgbClr val="0B76A0"/>
              </a:solidFill>
            </a:endParaRPr>
          </a:p>
          <a:p>
            <a:pPr>
              <a:defRPr/>
            </a:pPr>
            <a:r>
              <a:rPr lang="it-IT" sz="1400" b="1" dirty="0">
                <a:solidFill>
                  <a:srgbClr val="0B76A0"/>
                </a:solidFill>
              </a:rPr>
              <a:t>Regole Operative: linee guida e aspetti tecnici per l’attuazione dei progetti di investimento</a:t>
            </a:r>
          </a:p>
          <a:p>
            <a:pPr>
              <a:defRPr/>
            </a:pPr>
            <a:r>
              <a:rPr lang="it-IT" sz="1400" dirty="0">
                <a:solidFill>
                  <a:srgbClr val="0B76A0"/>
                </a:solidFill>
              </a:rPr>
              <a:t>GSE –  Rocco SURACE</a:t>
            </a:r>
          </a:p>
          <a:p>
            <a:endParaRPr lang="it-IT" sz="1400" dirty="0">
              <a:solidFill>
                <a:srgbClr val="0B76A0"/>
              </a:solidFill>
              <a:latin typeface="+mj-lt"/>
            </a:endParaRPr>
          </a:p>
          <a:p>
            <a:pPr>
              <a:defRPr/>
            </a:pPr>
            <a:r>
              <a:rPr lang="it-IT" sz="1400" b="1" dirty="0">
                <a:solidFill>
                  <a:srgbClr val="0B76A0"/>
                </a:solidFill>
              </a:rPr>
              <a:t>Introduzione ai servizi GSE dedicati alle Imprese</a:t>
            </a:r>
          </a:p>
          <a:p>
            <a:pPr>
              <a:defRPr/>
            </a:pPr>
            <a:r>
              <a:rPr lang="it-IT" sz="1400" dirty="0">
                <a:solidFill>
                  <a:srgbClr val="0B76A0"/>
                </a:solidFill>
              </a:rPr>
              <a:t>GSE –  Umberto MERCURI</a:t>
            </a:r>
          </a:p>
          <a:p>
            <a:endParaRPr lang="it-IT" sz="1400" dirty="0">
              <a:solidFill>
                <a:srgbClr val="0B76A0"/>
              </a:solidFill>
              <a:latin typeface="+mj-lt"/>
            </a:endParaRPr>
          </a:p>
          <a:p>
            <a:r>
              <a:rPr lang="it-IT" sz="1400" dirty="0">
                <a:solidFill>
                  <a:srgbClr val="0B76A0"/>
                </a:solidFill>
                <a:latin typeface="+mj-lt"/>
              </a:rPr>
              <a:t>Q&amp;A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8D134EF-CDDF-2881-40D0-F14C11728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4841" y="6244975"/>
            <a:ext cx="4671231" cy="56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215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2806</TotalTime>
  <Words>193</Words>
  <Application>Microsoft Office PowerPoint</Application>
  <PresentationFormat>Widescreen</PresentationFormat>
  <Paragraphs>45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Italo D'Andreamatteo</dc:creator>
  <cp:lastModifiedBy>Serra Valentina</cp:lastModifiedBy>
  <cp:revision>13</cp:revision>
  <dcterms:created xsi:type="dcterms:W3CDTF">2025-11-17T16:05:19Z</dcterms:created>
  <dcterms:modified xsi:type="dcterms:W3CDTF">2026-01-19T09:00:52Z</dcterms:modified>
</cp:coreProperties>
</file>