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0" r:id="rId4"/>
    <p:sldId id="4488" r:id="rId5"/>
    <p:sldId id="272" r:id="rId6"/>
    <p:sldId id="269" r:id="rId7"/>
    <p:sldId id="262" r:id="rId8"/>
    <p:sldId id="263" r:id="rId9"/>
    <p:sldId id="4485" r:id="rId10"/>
    <p:sldId id="257" r:id="rId11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9999"/>
    <a:srgbClr val="C1E7E8"/>
    <a:srgbClr val="ACDEDF"/>
    <a:srgbClr val="75FFDD"/>
    <a:srgbClr val="0BDBB8"/>
    <a:srgbClr val="92D050"/>
    <a:srgbClr val="C3D1E2"/>
    <a:srgbClr val="BFD0E4"/>
    <a:srgbClr val="D0D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8437D-7A42-4497-B8B2-E306F62D6585}" v="4" dt="2024-07-23T15:44:38.785"/>
    <p1510:client id="{492A05CE-8E77-4DC1-A2EE-04C1C3B2F574}" v="218" dt="2024-07-24T07:44:02.1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94065" autoAdjust="0"/>
  </p:normalViewPr>
  <p:slideViewPr>
    <p:cSldViewPr snapToGrid="0" showGuides="1">
      <p:cViewPr varScale="1">
        <p:scale>
          <a:sx n="107" d="100"/>
          <a:sy n="107" d="100"/>
        </p:scale>
        <p:origin x="723" y="57"/>
      </p:cViewPr>
      <p:guideLst>
        <p:guide orient="horz" pos="227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D'Addezio" userId="e603bd9f-5188-4ca8-a895-fe4055e92710" providerId="ADAL" clId="{492A05CE-8E77-4DC1-A2EE-04C1C3B2F574}"/>
    <pc:docChg chg="undo custSel modSld">
      <pc:chgData name="Paola D'Addezio" userId="e603bd9f-5188-4ca8-a895-fe4055e92710" providerId="ADAL" clId="{492A05CE-8E77-4DC1-A2EE-04C1C3B2F574}" dt="2024-07-24T07:44:10.395" v="631" actId="1036"/>
      <pc:docMkLst>
        <pc:docMk/>
      </pc:docMkLst>
      <pc:sldChg chg="modSp mod setBg">
        <pc:chgData name="Paola D'Addezio" userId="e603bd9f-5188-4ca8-a895-fe4055e92710" providerId="ADAL" clId="{492A05CE-8E77-4DC1-A2EE-04C1C3B2F574}" dt="2024-07-23T21:38:02.903" v="470" actId="113"/>
        <pc:sldMkLst>
          <pc:docMk/>
          <pc:sldMk cId="2462527239" sldId="258"/>
        </pc:sldMkLst>
        <pc:spChg chg="mod">
          <ac:chgData name="Paola D'Addezio" userId="e603bd9f-5188-4ca8-a895-fe4055e92710" providerId="ADAL" clId="{492A05CE-8E77-4DC1-A2EE-04C1C3B2F574}" dt="2024-07-23T21:38:02.903" v="470" actId="113"/>
          <ac:spMkLst>
            <pc:docMk/>
            <pc:sldMk cId="2462527239" sldId="258"/>
            <ac:spMk id="3" creationId="{6CD5B50F-A2EC-E128-162F-9EE4B3042947}"/>
          </ac:spMkLst>
        </pc:spChg>
      </pc:sldChg>
      <pc:sldChg chg="addSp modSp mod setBg">
        <pc:chgData name="Paola D'Addezio" userId="e603bd9f-5188-4ca8-a895-fe4055e92710" providerId="ADAL" clId="{492A05CE-8E77-4DC1-A2EE-04C1C3B2F574}" dt="2024-07-23T21:38:13.694" v="472" actId="113"/>
        <pc:sldMkLst>
          <pc:docMk/>
          <pc:sldMk cId="903623268" sldId="260"/>
        </pc:sldMkLst>
        <pc:spChg chg="mod">
          <ac:chgData name="Paola D'Addezio" userId="e603bd9f-5188-4ca8-a895-fe4055e92710" providerId="ADAL" clId="{492A05CE-8E77-4DC1-A2EE-04C1C3B2F574}" dt="2024-07-23T21:38:13.694" v="472" actId="113"/>
          <ac:spMkLst>
            <pc:docMk/>
            <pc:sldMk cId="903623268" sldId="260"/>
            <ac:spMk id="3" creationId="{69A95E02-20F1-911C-E406-4BA0889B1BF3}"/>
          </ac:spMkLst>
        </pc:spChg>
        <pc:grpChg chg="add mod">
          <ac:chgData name="Paola D'Addezio" userId="e603bd9f-5188-4ca8-a895-fe4055e92710" providerId="ADAL" clId="{492A05CE-8E77-4DC1-A2EE-04C1C3B2F574}" dt="2024-07-23T21:29:32.709" v="299" actId="14861"/>
          <ac:grpSpMkLst>
            <pc:docMk/>
            <pc:sldMk cId="903623268" sldId="260"/>
            <ac:grpSpMk id="7" creationId="{EDB164B3-B513-90C4-DB74-10E760C56AAD}"/>
          </ac:grpSpMkLst>
        </pc:grpChg>
        <pc:grpChg chg="add mod">
          <ac:chgData name="Paola D'Addezio" userId="e603bd9f-5188-4ca8-a895-fe4055e92710" providerId="ADAL" clId="{492A05CE-8E77-4DC1-A2EE-04C1C3B2F574}" dt="2024-07-23T21:29:39.078" v="301" actId="14861"/>
          <ac:grpSpMkLst>
            <pc:docMk/>
            <pc:sldMk cId="903623268" sldId="260"/>
            <ac:grpSpMk id="9" creationId="{0E43F294-7E25-5D9E-EC83-CDED35BADF33}"/>
          </ac:grpSpMkLst>
        </pc:grpChg>
        <pc:graphicFrameChg chg="mod">
          <ac:chgData name="Paola D'Addezio" userId="e603bd9f-5188-4ca8-a895-fe4055e92710" providerId="ADAL" clId="{492A05CE-8E77-4DC1-A2EE-04C1C3B2F574}" dt="2024-07-23T21:29:13.406" v="297" actId="14861"/>
          <ac:graphicFrameMkLst>
            <pc:docMk/>
            <pc:sldMk cId="903623268" sldId="260"/>
            <ac:graphicFrameMk id="4" creationId="{377FAA0D-3D50-B081-2C8F-B4121DCD2450}"/>
          </ac:graphicFrameMkLst>
        </pc:graphicFrameChg>
        <pc:cxnChg chg="mod">
          <ac:chgData name="Paola D'Addezio" userId="e603bd9f-5188-4ca8-a895-fe4055e92710" providerId="ADAL" clId="{492A05CE-8E77-4DC1-A2EE-04C1C3B2F574}" dt="2024-07-23T21:29:28.723" v="298" actId="164"/>
          <ac:cxnSpMkLst>
            <pc:docMk/>
            <pc:sldMk cId="903623268" sldId="260"/>
            <ac:cxnSpMk id="8" creationId="{11584602-B523-9BD2-2C3E-0D49D1F9231B}"/>
          </ac:cxnSpMkLst>
        </pc:cxnChg>
        <pc:cxnChg chg="mod">
          <ac:chgData name="Paola D'Addezio" userId="e603bd9f-5188-4ca8-a895-fe4055e92710" providerId="ADAL" clId="{492A05CE-8E77-4DC1-A2EE-04C1C3B2F574}" dt="2024-07-23T21:29:37.018" v="300" actId="164"/>
          <ac:cxnSpMkLst>
            <pc:docMk/>
            <pc:sldMk cId="903623268" sldId="260"/>
            <ac:cxnSpMk id="4170" creationId="{73039123-C117-CB8C-7718-AFCF24BFD2E9}"/>
          </ac:cxnSpMkLst>
        </pc:cxnChg>
        <pc:cxnChg chg="mod">
          <ac:chgData name="Paola D'Addezio" userId="e603bd9f-5188-4ca8-a895-fe4055e92710" providerId="ADAL" clId="{492A05CE-8E77-4DC1-A2EE-04C1C3B2F574}" dt="2024-07-23T21:29:28.723" v="298" actId="164"/>
          <ac:cxnSpMkLst>
            <pc:docMk/>
            <pc:sldMk cId="903623268" sldId="260"/>
            <ac:cxnSpMk id="4214" creationId="{4E4CF537-5B9C-1875-3280-BBD40DE4C156}"/>
          </ac:cxnSpMkLst>
        </pc:cxnChg>
        <pc:cxnChg chg="mod">
          <ac:chgData name="Paola D'Addezio" userId="e603bd9f-5188-4ca8-a895-fe4055e92710" providerId="ADAL" clId="{492A05CE-8E77-4DC1-A2EE-04C1C3B2F574}" dt="2024-07-23T21:29:37.018" v="300" actId="164"/>
          <ac:cxnSpMkLst>
            <pc:docMk/>
            <pc:sldMk cId="903623268" sldId="260"/>
            <ac:cxnSpMk id="9614" creationId="{A76A5A90-41BE-38C3-25FF-C1A19ECA54B8}"/>
          </ac:cxnSpMkLst>
        </pc:cxnChg>
      </pc:sldChg>
      <pc:sldChg chg="addSp delSp modSp mod">
        <pc:chgData name="Paola D'Addezio" userId="e603bd9f-5188-4ca8-a895-fe4055e92710" providerId="ADAL" clId="{492A05CE-8E77-4DC1-A2EE-04C1C3B2F574}" dt="2024-07-24T07:43:17.517" v="565" actId="1076"/>
        <pc:sldMkLst>
          <pc:docMk/>
          <pc:sldMk cId="3771898616" sldId="262"/>
        </pc:sldMkLst>
        <pc:spChg chg="add del mod ord">
          <ac:chgData name="Paola D'Addezio" userId="e603bd9f-5188-4ca8-a895-fe4055e92710" providerId="ADAL" clId="{492A05CE-8E77-4DC1-A2EE-04C1C3B2F574}" dt="2024-07-24T07:41:04.581" v="529" actId="478"/>
          <ac:spMkLst>
            <pc:docMk/>
            <pc:sldMk cId="3771898616" sldId="262"/>
            <ac:spMk id="2" creationId="{4AAA56E0-94AC-8A56-A4DB-FB67CFC07D94}"/>
          </ac:spMkLst>
        </pc:spChg>
        <pc:spChg chg="add del mod">
          <ac:chgData name="Paola D'Addezio" userId="e603bd9f-5188-4ca8-a895-fe4055e92710" providerId="ADAL" clId="{492A05CE-8E77-4DC1-A2EE-04C1C3B2F574}" dt="2024-07-23T21:30:28.821" v="310" actId="478"/>
          <ac:spMkLst>
            <pc:docMk/>
            <pc:sldMk cId="3771898616" sldId="262"/>
            <ac:spMk id="2" creationId="{772B3DC1-31CB-7BBA-2328-FF2967A1ABF1}"/>
          </ac:spMkLst>
        </pc:spChg>
        <pc:spChg chg="add mod">
          <ac:chgData name="Paola D'Addezio" userId="e603bd9f-5188-4ca8-a895-fe4055e92710" providerId="ADAL" clId="{492A05CE-8E77-4DC1-A2EE-04C1C3B2F574}" dt="2024-07-23T21:30:29.239" v="311"/>
          <ac:spMkLst>
            <pc:docMk/>
            <pc:sldMk cId="3771898616" sldId="262"/>
            <ac:spMk id="8" creationId="{F9E162C2-35C3-6A35-E5BA-13880619AD39}"/>
          </ac:spMkLst>
        </pc:spChg>
        <pc:spChg chg="add mod">
          <ac:chgData name="Paola D'Addezio" userId="e603bd9f-5188-4ca8-a895-fe4055e92710" providerId="ADAL" clId="{492A05CE-8E77-4DC1-A2EE-04C1C3B2F574}" dt="2024-07-23T21:30:29.239" v="311"/>
          <ac:spMkLst>
            <pc:docMk/>
            <pc:sldMk cId="3771898616" sldId="262"/>
            <ac:spMk id="10" creationId="{0142789A-F92A-21B4-C1DB-B6ED23CE5B04}"/>
          </ac:spMkLst>
        </pc:spChg>
        <pc:spChg chg="add del mod">
          <ac:chgData name="Paola D'Addezio" userId="e603bd9f-5188-4ca8-a895-fe4055e92710" providerId="ADAL" clId="{492A05CE-8E77-4DC1-A2EE-04C1C3B2F574}" dt="2024-07-24T07:41:03.123" v="528" actId="478"/>
          <ac:spMkLst>
            <pc:docMk/>
            <pc:sldMk cId="3771898616" sldId="262"/>
            <ac:spMk id="11" creationId="{1FB82729-2410-1A9A-2A62-6EB5DC7619F3}"/>
          </ac:spMkLst>
        </pc:spChg>
        <pc:spChg chg="del">
          <ac:chgData name="Paola D'Addezio" userId="e603bd9f-5188-4ca8-a895-fe4055e92710" providerId="ADAL" clId="{492A05CE-8E77-4DC1-A2EE-04C1C3B2F574}" dt="2024-07-23T21:30:28.821" v="310" actId="478"/>
          <ac:spMkLst>
            <pc:docMk/>
            <pc:sldMk cId="3771898616" sldId="262"/>
            <ac:spMk id="11" creationId="{C70122E7-2F25-473D-43B3-64756BEEF73C}"/>
          </ac:spMkLst>
        </pc:spChg>
        <pc:spChg chg="add mod">
          <ac:chgData name="Paola D'Addezio" userId="e603bd9f-5188-4ca8-a895-fe4055e92710" providerId="ADAL" clId="{492A05CE-8E77-4DC1-A2EE-04C1C3B2F574}" dt="2024-07-23T21:30:29.239" v="311"/>
          <ac:spMkLst>
            <pc:docMk/>
            <pc:sldMk cId="3771898616" sldId="262"/>
            <ac:spMk id="13" creationId="{A36DC8C9-3564-C9F5-DA1F-191E55E7423E}"/>
          </ac:spMkLst>
        </pc:spChg>
        <pc:spChg chg="add mod ord">
          <ac:chgData name="Paola D'Addezio" userId="e603bd9f-5188-4ca8-a895-fe4055e92710" providerId="ADAL" clId="{492A05CE-8E77-4DC1-A2EE-04C1C3B2F574}" dt="2024-07-24T07:43:17.517" v="565" actId="1076"/>
          <ac:spMkLst>
            <pc:docMk/>
            <pc:sldMk cId="3771898616" sldId="262"/>
            <ac:spMk id="16" creationId="{6F735BCB-7DF6-31F8-9711-8617880365F6}"/>
          </ac:spMkLst>
        </pc:spChg>
        <pc:spChg chg="mod">
          <ac:chgData name="Paola D'Addezio" userId="e603bd9f-5188-4ca8-a895-fe4055e92710" providerId="ADAL" clId="{492A05CE-8E77-4DC1-A2EE-04C1C3B2F574}" dt="2024-07-24T07:43:14.702" v="564" actId="1076"/>
          <ac:spMkLst>
            <pc:docMk/>
            <pc:sldMk cId="3771898616" sldId="262"/>
            <ac:spMk id="17" creationId="{746B2A3E-02A3-C435-BD08-597C5FA00059}"/>
          </ac:spMkLst>
        </pc:spChg>
        <pc:spChg chg="mod">
          <ac:chgData name="Paola D'Addezio" userId="e603bd9f-5188-4ca8-a895-fe4055e92710" providerId="ADAL" clId="{492A05CE-8E77-4DC1-A2EE-04C1C3B2F574}" dt="2024-07-24T07:41:22.370" v="533" actId="108"/>
          <ac:spMkLst>
            <pc:docMk/>
            <pc:sldMk cId="3771898616" sldId="262"/>
            <ac:spMk id="8211" creationId="{329A70FB-90B0-60B5-FD8A-E1D68284F13B}"/>
          </ac:spMkLst>
        </pc:spChg>
        <pc:spChg chg="del">
          <ac:chgData name="Paola D'Addezio" userId="e603bd9f-5188-4ca8-a895-fe4055e92710" providerId="ADAL" clId="{492A05CE-8E77-4DC1-A2EE-04C1C3B2F574}" dt="2024-07-23T21:30:28.821" v="310" actId="478"/>
          <ac:spMkLst>
            <pc:docMk/>
            <pc:sldMk cId="3771898616" sldId="262"/>
            <ac:spMk id="8228" creationId="{2C56CFAB-5C61-1513-D354-2B8CC9C1B438}"/>
          </ac:spMkLst>
        </pc:spChg>
        <pc:picChg chg="add mod ord">
          <ac:chgData name="Paola D'Addezio" userId="e603bd9f-5188-4ca8-a895-fe4055e92710" providerId="ADAL" clId="{492A05CE-8E77-4DC1-A2EE-04C1C3B2F574}" dt="2024-07-24T07:41:14.830" v="531" actId="167"/>
          <ac:picMkLst>
            <pc:docMk/>
            <pc:sldMk cId="3771898616" sldId="262"/>
            <ac:picMk id="14" creationId="{AED1F414-C7CD-B96B-88A8-351FCC632901}"/>
          </ac:picMkLst>
        </pc:picChg>
        <pc:picChg chg="del">
          <ac:chgData name="Paola D'Addezio" userId="e603bd9f-5188-4ca8-a895-fe4055e92710" providerId="ADAL" clId="{492A05CE-8E77-4DC1-A2EE-04C1C3B2F574}" dt="2024-07-23T21:31:22.918" v="316" actId="21"/>
          <ac:picMkLst>
            <pc:docMk/>
            <pc:sldMk cId="3771898616" sldId="262"/>
            <ac:picMk id="8231" creationId="{92141366-C306-30B2-9775-025739E34E3E}"/>
          </ac:picMkLst>
        </pc:picChg>
      </pc:sldChg>
      <pc:sldChg chg="addSp delSp modSp mod">
        <pc:chgData name="Paola D'Addezio" userId="e603bd9f-5188-4ca8-a895-fe4055e92710" providerId="ADAL" clId="{492A05CE-8E77-4DC1-A2EE-04C1C3B2F574}" dt="2024-07-24T07:42:57.365" v="561" actId="1076"/>
        <pc:sldMkLst>
          <pc:docMk/>
          <pc:sldMk cId="3662151518" sldId="263"/>
        </pc:sldMkLst>
        <pc:spChg chg="add mod ord">
          <ac:chgData name="Paola D'Addezio" userId="e603bd9f-5188-4ca8-a895-fe4055e92710" providerId="ADAL" clId="{492A05CE-8E77-4DC1-A2EE-04C1C3B2F574}" dt="2024-07-24T07:42:57.365" v="561" actId="1076"/>
          <ac:spMkLst>
            <pc:docMk/>
            <pc:sldMk cId="3662151518" sldId="263"/>
            <ac:spMk id="2" creationId="{5D86C7C6-856D-3333-57C0-DFD971FB51EF}"/>
          </ac:spMkLst>
        </pc:spChg>
        <pc:spChg chg="del">
          <ac:chgData name="Paola D'Addezio" userId="e603bd9f-5188-4ca8-a895-fe4055e92710" providerId="ADAL" clId="{492A05CE-8E77-4DC1-A2EE-04C1C3B2F574}" dt="2024-07-23T21:30:33.403" v="312" actId="478"/>
          <ac:spMkLst>
            <pc:docMk/>
            <pc:sldMk cId="3662151518" sldId="263"/>
            <ac:spMk id="2" creationId="{9B7788CC-FBE3-CB3F-47CB-B949ACC466A0}"/>
          </ac:spMkLst>
        </pc:spChg>
        <pc:spChg chg="add mod">
          <ac:chgData name="Paola D'Addezio" userId="e603bd9f-5188-4ca8-a895-fe4055e92710" providerId="ADAL" clId="{492A05CE-8E77-4DC1-A2EE-04C1C3B2F574}" dt="2024-07-23T21:30:34.175" v="313"/>
          <ac:spMkLst>
            <pc:docMk/>
            <pc:sldMk cId="3662151518" sldId="263"/>
            <ac:spMk id="4" creationId="{A8A2579D-E5D3-8D2A-E3FF-FB6D4DF406E7}"/>
          </ac:spMkLst>
        </pc:spChg>
        <pc:spChg chg="del">
          <ac:chgData name="Paola D'Addezio" userId="e603bd9f-5188-4ca8-a895-fe4055e92710" providerId="ADAL" clId="{492A05CE-8E77-4DC1-A2EE-04C1C3B2F574}" dt="2024-07-23T21:30:33.403" v="312" actId="478"/>
          <ac:spMkLst>
            <pc:docMk/>
            <pc:sldMk cId="3662151518" sldId="263"/>
            <ac:spMk id="6" creationId="{DABC4090-8F66-82F0-A5D9-17BD0030DD1A}"/>
          </ac:spMkLst>
        </pc:spChg>
        <pc:spChg chg="del">
          <ac:chgData name="Paola D'Addezio" userId="e603bd9f-5188-4ca8-a895-fe4055e92710" providerId="ADAL" clId="{492A05CE-8E77-4DC1-A2EE-04C1C3B2F574}" dt="2024-07-23T21:30:33.403" v="312" actId="478"/>
          <ac:spMkLst>
            <pc:docMk/>
            <pc:sldMk cId="3662151518" sldId="263"/>
            <ac:spMk id="7" creationId="{7294FECF-5249-8A7B-09B4-5E5A81B0FD3F}"/>
          </ac:spMkLst>
        </pc:spChg>
        <pc:spChg chg="add mod">
          <ac:chgData name="Paola D'Addezio" userId="e603bd9f-5188-4ca8-a895-fe4055e92710" providerId="ADAL" clId="{492A05CE-8E77-4DC1-A2EE-04C1C3B2F574}" dt="2024-07-23T21:30:34.175" v="313"/>
          <ac:spMkLst>
            <pc:docMk/>
            <pc:sldMk cId="3662151518" sldId="263"/>
            <ac:spMk id="9" creationId="{AB30060D-EAB4-A89A-9B21-64E3A768435F}"/>
          </ac:spMkLst>
        </pc:spChg>
        <pc:spChg chg="mod">
          <ac:chgData name="Paola D'Addezio" userId="e603bd9f-5188-4ca8-a895-fe4055e92710" providerId="ADAL" clId="{492A05CE-8E77-4DC1-A2EE-04C1C3B2F574}" dt="2024-07-24T07:42:57.365" v="561" actId="1076"/>
          <ac:spMkLst>
            <pc:docMk/>
            <pc:sldMk cId="3662151518" sldId="263"/>
            <ac:spMk id="10" creationId="{4C5B33E2-B183-9C73-5F50-761574E61D45}"/>
          </ac:spMkLst>
        </pc:spChg>
        <pc:spChg chg="add mod">
          <ac:chgData name="Paola D'Addezio" userId="e603bd9f-5188-4ca8-a895-fe4055e92710" providerId="ADAL" clId="{492A05CE-8E77-4DC1-A2EE-04C1C3B2F574}" dt="2024-07-23T21:30:34.175" v="313"/>
          <ac:spMkLst>
            <pc:docMk/>
            <pc:sldMk cId="3662151518" sldId="263"/>
            <ac:spMk id="11" creationId="{FD844894-8402-6345-2417-98276AE0AF69}"/>
          </ac:spMkLst>
        </pc:spChg>
        <pc:spChg chg="mod">
          <ac:chgData name="Paola D'Addezio" userId="e603bd9f-5188-4ca8-a895-fe4055e92710" providerId="ADAL" clId="{492A05CE-8E77-4DC1-A2EE-04C1C3B2F574}" dt="2024-07-23T21:35:39.145" v="414" actId="207"/>
          <ac:spMkLst>
            <pc:docMk/>
            <pc:sldMk cId="3662151518" sldId="263"/>
            <ac:spMk id="48" creationId="{E723A18D-1722-EAE9-7CA8-61C1F154386F}"/>
          </ac:spMkLst>
        </pc:spChg>
        <pc:picChg chg="ord">
          <ac:chgData name="Paola D'Addezio" userId="e603bd9f-5188-4ca8-a895-fe4055e92710" providerId="ADAL" clId="{492A05CE-8E77-4DC1-A2EE-04C1C3B2F574}" dt="2024-07-24T07:42:31.970" v="553" actId="167"/>
          <ac:picMkLst>
            <pc:docMk/>
            <pc:sldMk cId="3662151518" sldId="263"/>
            <ac:picMk id="3" creationId="{AEA063F5-1767-97B8-B8F6-907AD863DE7C}"/>
          </ac:picMkLst>
        </pc:picChg>
      </pc:sldChg>
      <pc:sldChg chg="addSp delSp modSp mod setBg">
        <pc:chgData name="Paola D'Addezio" userId="e603bd9f-5188-4ca8-a895-fe4055e92710" providerId="ADAL" clId="{492A05CE-8E77-4DC1-A2EE-04C1C3B2F574}" dt="2024-07-23T21:38:24.076" v="473" actId="108"/>
        <pc:sldMkLst>
          <pc:docMk/>
          <pc:sldMk cId="969312675" sldId="267"/>
        </pc:sldMkLst>
        <pc:spChg chg="mod">
          <ac:chgData name="Paola D'Addezio" userId="e603bd9f-5188-4ca8-a895-fe4055e92710" providerId="ADAL" clId="{492A05CE-8E77-4DC1-A2EE-04C1C3B2F574}" dt="2024-07-23T21:38:24.076" v="473" actId="108"/>
          <ac:spMkLst>
            <pc:docMk/>
            <pc:sldMk cId="969312675" sldId="267"/>
            <ac:spMk id="3" creationId="{5DD45857-2D37-3743-91FD-BE022DE90382}"/>
          </ac:spMkLst>
        </pc:spChg>
        <pc:spChg chg="add mod">
          <ac:chgData name="Paola D'Addezio" userId="e603bd9f-5188-4ca8-a895-fe4055e92710" providerId="ADAL" clId="{492A05CE-8E77-4DC1-A2EE-04C1C3B2F574}" dt="2024-07-23T21:30:08.783" v="303"/>
          <ac:spMkLst>
            <pc:docMk/>
            <pc:sldMk cId="969312675" sldId="267"/>
            <ac:spMk id="4" creationId="{290EEEA5-580A-417C-D2F0-700CFFE9DB1C}"/>
          </ac:spMkLst>
        </pc:spChg>
        <pc:spChg chg="add mod">
          <ac:chgData name="Paola D'Addezio" userId="e603bd9f-5188-4ca8-a895-fe4055e92710" providerId="ADAL" clId="{492A05CE-8E77-4DC1-A2EE-04C1C3B2F574}" dt="2024-07-23T21:30:08.783" v="303"/>
          <ac:spMkLst>
            <pc:docMk/>
            <pc:sldMk cId="969312675" sldId="267"/>
            <ac:spMk id="5" creationId="{3FAB83A6-7420-860E-713F-28247EA48322}"/>
          </ac:spMkLst>
        </pc:spChg>
        <pc:spChg chg="del">
          <ac:chgData name="Paola D'Addezio" userId="e603bd9f-5188-4ca8-a895-fe4055e92710" providerId="ADAL" clId="{492A05CE-8E77-4DC1-A2EE-04C1C3B2F574}" dt="2024-07-23T21:30:08.191" v="302" actId="478"/>
          <ac:spMkLst>
            <pc:docMk/>
            <pc:sldMk cId="969312675" sldId="267"/>
            <ac:spMk id="8" creationId="{93CDB92A-0855-FE1A-E027-2194979DE094}"/>
          </ac:spMkLst>
        </pc:spChg>
        <pc:spChg chg="del">
          <ac:chgData name="Paola D'Addezio" userId="e603bd9f-5188-4ca8-a895-fe4055e92710" providerId="ADAL" clId="{492A05CE-8E77-4DC1-A2EE-04C1C3B2F574}" dt="2024-07-23T21:30:08.191" v="302" actId="478"/>
          <ac:spMkLst>
            <pc:docMk/>
            <pc:sldMk cId="969312675" sldId="267"/>
            <ac:spMk id="10" creationId="{D86F0290-E315-02D0-310F-4137CC9DCE4E}"/>
          </ac:spMkLst>
        </pc:spChg>
        <pc:spChg chg="del">
          <ac:chgData name="Paola D'Addezio" userId="e603bd9f-5188-4ca8-a895-fe4055e92710" providerId="ADAL" clId="{492A05CE-8E77-4DC1-A2EE-04C1C3B2F574}" dt="2024-07-23T21:30:08.191" v="302" actId="478"/>
          <ac:spMkLst>
            <pc:docMk/>
            <pc:sldMk cId="969312675" sldId="267"/>
            <ac:spMk id="12" creationId="{7B8D29F0-07EF-6035-8F59-8557806568A2}"/>
          </ac:spMkLst>
        </pc:spChg>
        <pc:spChg chg="add mod">
          <ac:chgData name="Paola D'Addezio" userId="e603bd9f-5188-4ca8-a895-fe4055e92710" providerId="ADAL" clId="{492A05CE-8E77-4DC1-A2EE-04C1C3B2F574}" dt="2024-07-23T21:30:08.783" v="303"/>
          <ac:spMkLst>
            <pc:docMk/>
            <pc:sldMk cId="969312675" sldId="267"/>
            <ac:spMk id="14" creationId="{E239E598-7133-A2BF-9232-B8254B35C87E}"/>
          </ac:spMkLst>
        </pc:spChg>
      </pc:sldChg>
      <pc:sldChg chg="addSp delSp modSp mod setBg">
        <pc:chgData name="Paola D'Addezio" userId="e603bd9f-5188-4ca8-a895-fe4055e92710" providerId="ADAL" clId="{492A05CE-8E77-4DC1-A2EE-04C1C3B2F574}" dt="2024-07-23T21:36:16.208" v="451" actId="207"/>
        <pc:sldMkLst>
          <pc:docMk/>
          <pc:sldMk cId="1750737552" sldId="269"/>
        </pc:sldMkLst>
        <pc:spChg chg="del">
          <ac:chgData name="Paola D'Addezio" userId="e603bd9f-5188-4ca8-a895-fe4055e92710" providerId="ADAL" clId="{492A05CE-8E77-4DC1-A2EE-04C1C3B2F574}" dt="2024-07-23T21:30:24.183" v="308" actId="478"/>
          <ac:spMkLst>
            <pc:docMk/>
            <pc:sldMk cId="1750737552" sldId="269"/>
            <ac:spMk id="2" creationId="{9B7788CC-FBE3-CB3F-47CB-B949ACC466A0}"/>
          </ac:spMkLst>
        </pc:spChg>
        <pc:spChg chg="ord">
          <ac:chgData name="Paola D'Addezio" userId="e603bd9f-5188-4ca8-a895-fe4055e92710" providerId="ADAL" clId="{492A05CE-8E77-4DC1-A2EE-04C1C3B2F574}" dt="2024-07-23T21:33:31.109" v="324" actId="167"/>
          <ac:spMkLst>
            <pc:docMk/>
            <pc:sldMk cId="1750737552" sldId="269"/>
            <ac:spMk id="3" creationId="{69A95E02-20F1-911C-E406-4BA0889B1BF3}"/>
          </ac:spMkLst>
        </pc:spChg>
        <pc:spChg chg="add mod">
          <ac:chgData name="Paola D'Addezio" userId="e603bd9f-5188-4ca8-a895-fe4055e92710" providerId="ADAL" clId="{492A05CE-8E77-4DC1-A2EE-04C1C3B2F574}" dt="2024-07-23T21:25:24.187" v="179" actId="571"/>
          <ac:spMkLst>
            <pc:docMk/>
            <pc:sldMk cId="1750737552" sldId="269"/>
            <ac:spMk id="4" creationId="{CAF57956-7806-5A37-2D03-77A210F11277}"/>
          </ac:spMkLst>
        </pc:spChg>
        <pc:spChg chg="del">
          <ac:chgData name="Paola D'Addezio" userId="e603bd9f-5188-4ca8-a895-fe4055e92710" providerId="ADAL" clId="{492A05CE-8E77-4DC1-A2EE-04C1C3B2F574}" dt="2024-07-23T21:30:24.183" v="308" actId="478"/>
          <ac:spMkLst>
            <pc:docMk/>
            <pc:sldMk cId="1750737552" sldId="269"/>
            <ac:spMk id="6" creationId="{58A6126E-DDAC-5CB4-DAE3-7D42B605A175}"/>
          </ac:spMkLst>
        </pc:spChg>
        <pc:spChg chg="del">
          <ac:chgData name="Paola D'Addezio" userId="e603bd9f-5188-4ca8-a895-fe4055e92710" providerId="ADAL" clId="{492A05CE-8E77-4DC1-A2EE-04C1C3B2F574}" dt="2024-07-23T21:30:24.183" v="308" actId="478"/>
          <ac:spMkLst>
            <pc:docMk/>
            <pc:sldMk cId="1750737552" sldId="269"/>
            <ac:spMk id="7" creationId="{1BF989F8-D49F-68EE-D8FF-6C94AE49923F}"/>
          </ac:spMkLst>
        </pc:spChg>
        <pc:spChg chg="ord">
          <ac:chgData name="Paola D'Addezio" userId="e603bd9f-5188-4ca8-a895-fe4055e92710" providerId="ADAL" clId="{492A05CE-8E77-4DC1-A2EE-04C1C3B2F574}" dt="2024-07-23T21:36:00.452" v="428" actId="167"/>
          <ac:spMkLst>
            <pc:docMk/>
            <pc:sldMk cId="1750737552" sldId="269"/>
            <ac:spMk id="9" creationId="{A096544E-AAF6-A46B-D931-5A8D40DF4EFB}"/>
          </ac:spMkLst>
        </pc:spChg>
        <pc:spChg chg="add mod">
          <ac:chgData name="Paola D'Addezio" userId="e603bd9f-5188-4ca8-a895-fe4055e92710" providerId="ADAL" clId="{492A05CE-8E77-4DC1-A2EE-04C1C3B2F574}" dt="2024-07-23T21:25:24.187" v="179" actId="571"/>
          <ac:spMkLst>
            <pc:docMk/>
            <pc:sldMk cId="1750737552" sldId="269"/>
            <ac:spMk id="11" creationId="{CB31872E-BA1B-083F-29A0-44035FE1B9F7}"/>
          </ac:spMkLst>
        </pc:spChg>
        <pc:spChg chg="add mod">
          <ac:chgData name="Paola D'Addezio" userId="e603bd9f-5188-4ca8-a895-fe4055e92710" providerId="ADAL" clId="{492A05CE-8E77-4DC1-A2EE-04C1C3B2F574}" dt="2024-07-23T21:30:24.607" v="309"/>
          <ac:spMkLst>
            <pc:docMk/>
            <pc:sldMk cId="1750737552" sldId="269"/>
            <ac:spMk id="12" creationId="{F49CFF32-5F89-83F4-65ED-97A43F847565}"/>
          </ac:spMkLst>
        </pc:spChg>
        <pc:spChg chg="add mod">
          <ac:chgData name="Paola D'Addezio" userId="e603bd9f-5188-4ca8-a895-fe4055e92710" providerId="ADAL" clId="{492A05CE-8E77-4DC1-A2EE-04C1C3B2F574}" dt="2024-07-23T21:30:24.607" v="309"/>
          <ac:spMkLst>
            <pc:docMk/>
            <pc:sldMk cId="1750737552" sldId="269"/>
            <ac:spMk id="13" creationId="{69092707-FD07-DB8E-9DFB-00586E4FE7C5}"/>
          </ac:spMkLst>
        </pc:spChg>
        <pc:spChg chg="add mod">
          <ac:chgData name="Paola D'Addezio" userId="e603bd9f-5188-4ca8-a895-fe4055e92710" providerId="ADAL" clId="{492A05CE-8E77-4DC1-A2EE-04C1C3B2F574}" dt="2024-07-23T21:30:24.607" v="309"/>
          <ac:spMkLst>
            <pc:docMk/>
            <pc:sldMk cId="1750737552" sldId="269"/>
            <ac:spMk id="15" creationId="{8C104C88-5058-542D-7997-19485A970208}"/>
          </ac:spMkLst>
        </pc:spChg>
        <pc:spChg chg="mod ord">
          <ac:chgData name="Paola D'Addezio" userId="e603bd9f-5188-4ca8-a895-fe4055e92710" providerId="ADAL" clId="{492A05CE-8E77-4DC1-A2EE-04C1C3B2F574}" dt="2024-07-23T21:36:16.208" v="451" actId="207"/>
          <ac:spMkLst>
            <pc:docMk/>
            <pc:sldMk cId="1750737552" sldId="269"/>
            <ac:spMk id="1047" creationId="{B283B250-37C0-CADC-B92E-0820629E799D}"/>
          </ac:spMkLst>
        </pc:spChg>
        <pc:spChg chg="mod ord">
          <ac:chgData name="Paola D'Addezio" userId="e603bd9f-5188-4ca8-a895-fe4055e92710" providerId="ADAL" clId="{492A05CE-8E77-4DC1-A2EE-04C1C3B2F574}" dt="2024-07-23T21:36:00.452" v="428" actId="167"/>
          <ac:spMkLst>
            <pc:docMk/>
            <pc:sldMk cId="1750737552" sldId="269"/>
            <ac:spMk id="1049" creationId="{BE8EC46D-6778-6F47-F272-D0DAC6F3E298}"/>
          </ac:spMkLst>
        </pc:spChg>
        <pc:grpChg chg="mod">
          <ac:chgData name="Paola D'Addezio" userId="e603bd9f-5188-4ca8-a895-fe4055e92710" providerId="ADAL" clId="{492A05CE-8E77-4DC1-A2EE-04C1C3B2F574}" dt="2024-07-23T21:33:14.634" v="321" actId="14100"/>
          <ac:grpSpMkLst>
            <pc:docMk/>
            <pc:sldMk cId="1750737552" sldId="269"/>
            <ac:grpSpMk id="1045" creationId="{8BBE3044-14CC-3A7C-5A73-57FB789DD6F5}"/>
          </ac:grpSpMkLst>
        </pc:grpChg>
        <pc:picChg chg="ord">
          <ac:chgData name="Paola D'Addezio" userId="e603bd9f-5188-4ca8-a895-fe4055e92710" providerId="ADAL" clId="{492A05CE-8E77-4DC1-A2EE-04C1C3B2F574}" dt="2024-07-23T21:36:08.700" v="429" actId="167"/>
          <ac:picMkLst>
            <pc:docMk/>
            <pc:sldMk cId="1750737552" sldId="269"/>
            <ac:picMk id="1048" creationId="{4A431355-1DF0-E812-B313-F2DBA0D08388}"/>
          </ac:picMkLst>
        </pc:picChg>
      </pc:sldChg>
      <pc:sldChg chg="addSp delSp modSp mod setBg">
        <pc:chgData name="Paola D'Addezio" userId="e603bd9f-5188-4ca8-a895-fe4055e92710" providerId="ADAL" clId="{492A05CE-8E77-4DC1-A2EE-04C1C3B2F574}" dt="2024-07-23T21:38:44.344" v="476" actId="113"/>
        <pc:sldMkLst>
          <pc:docMk/>
          <pc:sldMk cId="3497247016" sldId="272"/>
        </pc:sldMkLst>
        <pc:spChg chg="del">
          <ac:chgData name="Paola D'Addezio" userId="e603bd9f-5188-4ca8-a895-fe4055e92710" providerId="ADAL" clId="{492A05CE-8E77-4DC1-A2EE-04C1C3B2F574}" dt="2024-07-23T21:30:18.929" v="306" actId="478"/>
          <ac:spMkLst>
            <pc:docMk/>
            <pc:sldMk cId="3497247016" sldId="272"/>
            <ac:spMk id="2" creationId="{9B7788CC-FBE3-CB3F-47CB-B949ACC466A0}"/>
          </ac:spMkLst>
        </pc:spChg>
        <pc:spChg chg="mod">
          <ac:chgData name="Paola D'Addezio" userId="e603bd9f-5188-4ca8-a895-fe4055e92710" providerId="ADAL" clId="{492A05CE-8E77-4DC1-A2EE-04C1C3B2F574}" dt="2024-07-23T21:38:44.344" v="476" actId="113"/>
          <ac:spMkLst>
            <pc:docMk/>
            <pc:sldMk cId="3497247016" sldId="272"/>
            <ac:spMk id="3" creationId="{69A95E02-20F1-911C-E406-4BA0889B1BF3}"/>
          </ac:spMkLst>
        </pc:spChg>
        <pc:spChg chg="add mod">
          <ac:chgData name="Paola D'Addezio" userId="e603bd9f-5188-4ca8-a895-fe4055e92710" providerId="ADAL" clId="{492A05CE-8E77-4DC1-A2EE-04C1C3B2F574}" dt="2024-07-23T21:30:19.411" v="307"/>
          <ac:spMkLst>
            <pc:docMk/>
            <pc:sldMk cId="3497247016" sldId="272"/>
            <ac:spMk id="4" creationId="{5F7ED11F-64A6-5CC8-189B-240CE3A4479D}"/>
          </ac:spMkLst>
        </pc:spChg>
        <pc:spChg chg="add mod">
          <ac:chgData name="Paola D'Addezio" userId="e603bd9f-5188-4ca8-a895-fe4055e92710" providerId="ADAL" clId="{492A05CE-8E77-4DC1-A2EE-04C1C3B2F574}" dt="2024-07-23T21:30:19.411" v="307"/>
          <ac:spMkLst>
            <pc:docMk/>
            <pc:sldMk cId="3497247016" sldId="272"/>
            <ac:spMk id="5" creationId="{478CBE79-CD1A-5015-50B6-AA4DD4D00F60}"/>
          </ac:spMkLst>
        </pc:spChg>
        <pc:spChg chg="del">
          <ac:chgData name="Paola D'Addezio" userId="e603bd9f-5188-4ca8-a895-fe4055e92710" providerId="ADAL" clId="{492A05CE-8E77-4DC1-A2EE-04C1C3B2F574}" dt="2024-07-23T21:30:18.929" v="306" actId="478"/>
          <ac:spMkLst>
            <pc:docMk/>
            <pc:sldMk cId="3497247016" sldId="272"/>
            <ac:spMk id="17" creationId="{5A0464FE-3C18-7ACC-CEBF-460944C0641E}"/>
          </ac:spMkLst>
        </pc:spChg>
        <pc:spChg chg="del">
          <ac:chgData name="Paola D'Addezio" userId="e603bd9f-5188-4ca8-a895-fe4055e92710" providerId="ADAL" clId="{492A05CE-8E77-4DC1-A2EE-04C1C3B2F574}" dt="2024-07-23T21:30:18.929" v="306" actId="478"/>
          <ac:spMkLst>
            <pc:docMk/>
            <pc:sldMk cId="3497247016" sldId="272"/>
            <ac:spMk id="19" creationId="{D14C35FE-27B6-84C3-3ADA-B1763F5EE1E8}"/>
          </ac:spMkLst>
        </pc:spChg>
        <pc:spChg chg="ord">
          <ac:chgData name="Paola D'Addezio" userId="e603bd9f-5188-4ca8-a895-fe4055e92710" providerId="ADAL" clId="{492A05CE-8E77-4DC1-A2EE-04C1C3B2F574}" dt="2024-07-23T21:36:35.804" v="457" actId="166"/>
          <ac:spMkLst>
            <pc:docMk/>
            <pc:sldMk cId="3497247016" sldId="272"/>
            <ac:spMk id="20" creationId="{39C36FD9-1131-8124-5EE2-0C3CCC6A32DC}"/>
          </ac:spMkLst>
        </pc:spChg>
        <pc:spChg chg="mod">
          <ac:chgData name="Paola D'Addezio" userId="e603bd9f-5188-4ca8-a895-fe4055e92710" providerId="ADAL" clId="{492A05CE-8E77-4DC1-A2EE-04C1C3B2F574}" dt="2024-07-23T21:36:32.970" v="456" actId="1076"/>
          <ac:spMkLst>
            <pc:docMk/>
            <pc:sldMk cId="3497247016" sldId="272"/>
            <ac:spMk id="29" creationId="{0AAA4CC3-ABA0-758A-984C-910C3A93E83E}"/>
          </ac:spMkLst>
        </pc:spChg>
        <pc:spChg chg="add mod">
          <ac:chgData name="Paola D'Addezio" userId="e603bd9f-5188-4ca8-a895-fe4055e92710" providerId="ADAL" clId="{492A05CE-8E77-4DC1-A2EE-04C1C3B2F574}" dt="2024-07-23T21:30:19.411" v="307"/>
          <ac:spMkLst>
            <pc:docMk/>
            <pc:sldMk cId="3497247016" sldId="272"/>
            <ac:spMk id="38" creationId="{73F84F8F-09B0-33AF-483D-1B90EC9337B7}"/>
          </ac:spMkLst>
        </pc:spChg>
      </pc:sldChg>
      <pc:sldChg chg="addSp delSp modSp mod setBg">
        <pc:chgData name="Paola D'Addezio" userId="e603bd9f-5188-4ca8-a895-fe4055e92710" providerId="ADAL" clId="{492A05CE-8E77-4DC1-A2EE-04C1C3B2F574}" dt="2024-07-24T07:44:10.395" v="631" actId="1036"/>
        <pc:sldMkLst>
          <pc:docMk/>
          <pc:sldMk cId="2471171743" sldId="4485"/>
        </pc:sldMkLst>
        <pc:spChg chg="del">
          <ac:chgData name="Paola D'Addezio" userId="e603bd9f-5188-4ca8-a895-fe4055e92710" providerId="ADAL" clId="{492A05CE-8E77-4DC1-A2EE-04C1C3B2F574}" dt="2024-07-23T21:24:57.301" v="176" actId="478"/>
          <ac:spMkLst>
            <pc:docMk/>
            <pc:sldMk cId="2471171743" sldId="4485"/>
            <ac:spMk id="8" creationId="{65B18CE2-3C03-B3A3-3118-1BBFB37E7490}"/>
          </ac:spMkLst>
        </pc:spChg>
        <pc:spChg chg="mod">
          <ac:chgData name="Paola D'Addezio" userId="e603bd9f-5188-4ca8-a895-fe4055e92710" providerId="ADAL" clId="{492A05CE-8E77-4DC1-A2EE-04C1C3B2F574}" dt="2024-07-24T07:43:31.720" v="573" actId="1035"/>
          <ac:spMkLst>
            <pc:docMk/>
            <pc:sldMk cId="2471171743" sldId="4485"/>
            <ac:spMk id="10" creationId="{A165BCE2-EFD7-2C2E-B10A-337CE6A4A05D}"/>
          </ac:spMkLst>
        </pc:spChg>
        <pc:spChg chg="add mod ord">
          <ac:chgData name="Paola D'Addezio" userId="e603bd9f-5188-4ca8-a895-fe4055e92710" providerId="ADAL" clId="{492A05CE-8E77-4DC1-A2EE-04C1C3B2F574}" dt="2024-07-23T21:23:04.974" v="117" actId="1076"/>
          <ac:spMkLst>
            <pc:docMk/>
            <pc:sldMk cId="2471171743" sldId="4485"/>
            <ac:spMk id="13" creationId="{53AE8AC8-C693-7688-4F53-5D5314E3AE05}"/>
          </ac:spMkLst>
        </pc:spChg>
        <pc:spChg chg="mod">
          <ac:chgData name="Paola D'Addezio" userId="e603bd9f-5188-4ca8-a895-fe4055e92710" providerId="ADAL" clId="{492A05CE-8E77-4DC1-A2EE-04C1C3B2F574}" dt="2024-07-23T21:39:03.611" v="477" actId="1076"/>
          <ac:spMkLst>
            <pc:docMk/>
            <pc:sldMk cId="2471171743" sldId="4485"/>
            <ac:spMk id="14" creationId="{FEA8255C-0FB8-0E92-6297-4FE6310E447E}"/>
          </ac:spMkLst>
        </pc:spChg>
        <pc:spChg chg="add mod ord">
          <ac:chgData name="Paola D'Addezio" userId="e603bd9f-5188-4ca8-a895-fe4055e92710" providerId="ADAL" clId="{492A05CE-8E77-4DC1-A2EE-04C1C3B2F574}" dt="2024-07-23T21:34:03.096" v="327" actId="1035"/>
          <ac:spMkLst>
            <pc:docMk/>
            <pc:sldMk cId="2471171743" sldId="4485"/>
            <ac:spMk id="15" creationId="{B36CE9BC-94C9-DA27-CE01-6C5D47645BC7}"/>
          </ac:spMkLst>
        </pc:spChg>
        <pc:spChg chg="mod ord">
          <ac:chgData name="Paola D'Addezio" userId="e603bd9f-5188-4ca8-a895-fe4055e92710" providerId="ADAL" clId="{492A05CE-8E77-4DC1-A2EE-04C1C3B2F574}" dt="2024-07-23T21:23:04.974" v="117" actId="1076"/>
          <ac:spMkLst>
            <pc:docMk/>
            <pc:sldMk cId="2471171743" sldId="4485"/>
            <ac:spMk id="16" creationId="{CCCD9CD8-9C66-C683-31A5-3E4F6B34B571}"/>
          </ac:spMkLst>
        </pc:spChg>
        <pc:spChg chg="mod ord">
          <ac:chgData name="Paola D'Addezio" userId="e603bd9f-5188-4ca8-a895-fe4055e92710" providerId="ADAL" clId="{492A05CE-8E77-4DC1-A2EE-04C1C3B2F574}" dt="2024-07-23T21:23:04.974" v="117" actId="1076"/>
          <ac:spMkLst>
            <pc:docMk/>
            <pc:sldMk cId="2471171743" sldId="4485"/>
            <ac:spMk id="17" creationId="{F7617753-72AC-62A7-BCEB-4024122E11CE}"/>
          </ac:spMkLst>
        </pc:spChg>
        <pc:spChg chg="mod ord">
          <ac:chgData name="Paola D'Addezio" userId="e603bd9f-5188-4ca8-a895-fe4055e92710" providerId="ADAL" clId="{492A05CE-8E77-4DC1-A2EE-04C1C3B2F574}" dt="2024-07-23T21:23:04.974" v="117" actId="1076"/>
          <ac:spMkLst>
            <pc:docMk/>
            <pc:sldMk cId="2471171743" sldId="4485"/>
            <ac:spMk id="18" creationId="{F42C55D1-16F6-09AA-DF03-E4682255AC14}"/>
          </ac:spMkLst>
        </pc:spChg>
        <pc:spChg chg="add mod ord">
          <ac:chgData name="Paola D'Addezio" userId="e603bd9f-5188-4ca8-a895-fe4055e92710" providerId="ADAL" clId="{492A05CE-8E77-4DC1-A2EE-04C1C3B2F574}" dt="2024-07-23T21:23:04.974" v="117" actId="1076"/>
          <ac:spMkLst>
            <pc:docMk/>
            <pc:sldMk cId="2471171743" sldId="4485"/>
            <ac:spMk id="19" creationId="{3CEE981F-D71F-FF9D-F974-1CD0BD353A6A}"/>
          </ac:spMkLst>
        </pc:spChg>
        <pc:spChg chg="add del mod">
          <ac:chgData name="Paola D'Addezio" userId="e603bd9f-5188-4ca8-a895-fe4055e92710" providerId="ADAL" clId="{492A05CE-8E77-4DC1-A2EE-04C1C3B2F574}" dt="2024-07-23T21:30:37.989" v="314" actId="478"/>
          <ac:spMkLst>
            <pc:docMk/>
            <pc:sldMk cId="2471171743" sldId="4485"/>
            <ac:spMk id="22" creationId="{33A9A12E-F6FA-7103-B028-1BE34C216758}"/>
          </ac:spMkLst>
        </pc:spChg>
        <pc:spChg chg="add del mod">
          <ac:chgData name="Paola D'Addezio" userId="e603bd9f-5188-4ca8-a895-fe4055e92710" providerId="ADAL" clId="{492A05CE-8E77-4DC1-A2EE-04C1C3B2F574}" dt="2024-07-23T21:30:37.989" v="314" actId="478"/>
          <ac:spMkLst>
            <pc:docMk/>
            <pc:sldMk cId="2471171743" sldId="4485"/>
            <ac:spMk id="23" creationId="{35269DE7-6F37-5867-7DAA-01AE66CC1D4C}"/>
          </ac:spMkLst>
        </pc:spChg>
        <pc:spChg chg="mod ord">
          <ac:chgData name="Paola D'Addezio" userId="e603bd9f-5188-4ca8-a895-fe4055e92710" providerId="ADAL" clId="{492A05CE-8E77-4DC1-A2EE-04C1C3B2F574}" dt="2024-07-23T21:34:13.531" v="329" actId="1076"/>
          <ac:spMkLst>
            <pc:docMk/>
            <pc:sldMk cId="2471171743" sldId="4485"/>
            <ac:spMk id="24" creationId="{46DD7868-37ED-2121-08D4-13B84B3BFEEB}"/>
          </ac:spMkLst>
        </pc:spChg>
        <pc:spChg chg="mod ord">
          <ac:chgData name="Paola D'Addezio" userId="e603bd9f-5188-4ca8-a895-fe4055e92710" providerId="ADAL" clId="{492A05CE-8E77-4DC1-A2EE-04C1C3B2F574}" dt="2024-07-23T21:23:04.974" v="117" actId="1076"/>
          <ac:spMkLst>
            <pc:docMk/>
            <pc:sldMk cId="2471171743" sldId="4485"/>
            <ac:spMk id="25" creationId="{3F23D47A-D219-7CDF-D051-2F635F616FF1}"/>
          </ac:spMkLst>
        </pc:spChg>
        <pc:spChg chg="add del mod">
          <ac:chgData name="Paola D'Addezio" userId="e603bd9f-5188-4ca8-a895-fe4055e92710" providerId="ADAL" clId="{492A05CE-8E77-4DC1-A2EE-04C1C3B2F574}" dt="2024-07-23T21:30:37.989" v="314" actId="478"/>
          <ac:spMkLst>
            <pc:docMk/>
            <pc:sldMk cId="2471171743" sldId="4485"/>
            <ac:spMk id="26" creationId="{21DF6498-B44E-56C4-655B-287425875C40}"/>
          </ac:spMkLst>
        </pc:spChg>
        <pc:spChg chg="mod ord">
          <ac:chgData name="Paola D'Addezio" userId="e603bd9f-5188-4ca8-a895-fe4055e92710" providerId="ADAL" clId="{492A05CE-8E77-4DC1-A2EE-04C1C3B2F574}" dt="2024-07-23T21:26:25.829" v="191" actId="14100"/>
          <ac:spMkLst>
            <pc:docMk/>
            <pc:sldMk cId="2471171743" sldId="4485"/>
            <ac:spMk id="27" creationId="{9BDDB3F6-E931-7F93-0872-E70CA17542D7}"/>
          </ac:spMkLst>
        </pc:spChg>
        <pc:spChg chg="add mod">
          <ac:chgData name="Paola D'Addezio" userId="e603bd9f-5188-4ca8-a895-fe4055e92710" providerId="ADAL" clId="{492A05CE-8E77-4DC1-A2EE-04C1C3B2F574}" dt="2024-07-23T21:30:38.375" v="315"/>
          <ac:spMkLst>
            <pc:docMk/>
            <pc:sldMk cId="2471171743" sldId="4485"/>
            <ac:spMk id="28" creationId="{B6F32F85-9CB7-73D8-1250-0F5320946BE7}"/>
          </ac:spMkLst>
        </pc:spChg>
        <pc:spChg chg="add mod">
          <ac:chgData name="Paola D'Addezio" userId="e603bd9f-5188-4ca8-a895-fe4055e92710" providerId="ADAL" clId="{492A05CE-8E77-4DC1-A2EE-04C1C3B2F574}" dt="2024-07-23T21:30:38.375" v="315"/>
          <ac:spMkLst>
            <pc:docMk/>
            <pc:sldMk cId="2471171743" sldId="4485"/>
            <ac:spMk id="29" creationId="{1B5BA675-A0C2-4C58-1B1C-116A5D1116F7}"/>
          </ac:spMkLst>
        </pc:spChg>
        <pc:spChg chg="add mod">
          <ac:chgData name="Paola D'Addezio" userId="e603bd9f-5188-4ca8-a895-fe4055e92710" providerId="ADAL" clId="{492A05CE-8E77-4DC1-A2EE-04C1C3B2F574}" dt="2024-07-23T21:30:38.375" v="315"/>
          <ac:spMkLst>
            <pc:docMk/>
            <pc:sldMk cId="2471171743" sldId="4485"/>
            <ac:spMk id="31" creationId="{60494338-B12F-9431-1135-FCCA087319CA}"/>
          </ac:spMkLst>
        </pc:spChg>
        <pc:spChg chg="mod">
          <ac:chgData name="Paola D'Addezio" userId="e603bd9f-5188-4ca8-a895-fe4055e92710" providerId="ADAL" clId="{492A05CE-8E77-4DC1-A2EE-04C1C3B2F574}" dt="2024-07-24T07:43:31.720" v="573" actId="1035"/>
          <ac:spMkLst>
            <pc:docMk/>
            <pc:sldMk cId="2471171743" sldId="4485"/>
            <ac:spMk id="45" creationId="{1111C1F7-FEEA-8ECF-A068-5188E81CF4AC}"/>
          </ac:spMkLst>
        </pc:spChg>
        <pc:spChg chg="del">
          <ac:chgData name="Paola D'Addezio" userId="e603bd9f-5188-4ca8-a895-fe4055e92710" providerId="ADAL" clId="{492A05CE-8E77-4DC1-A2EE-04C1C3B2F574}" dt="2024-07-23T21:20:50.945" v="82" actId="478"/>
          <ac:spMkLst>
            <pc:docMk/>
            <pc:sldMk cId="2471171743" sldId="4485"/>
            <ac:spMk id="47" creationId="{1F618E2B-5FCD-194D-8F76-29B5B40BB890}"/>
          </ac:spMkLst>
        </pc:spChg>
        <pc:spChg chg="del">
          <ac:chgData name="Paola D'Addezio" userId="e603bd9f-5188-4ca8-a895-fe4055e92710" providerId="ADAL" clId="{492A05CE-8E77-4DC1-A2EE-04C1C3B2F574}" dt="2024-07-23T21:20:50.945" v="82" actId="478"/>
          <ac:spMkLst>
            <pc:docMk/>
            <pc:sldMk cId="2471171743" sldId="4485"/>
            <ac:spMk id="48" creationId="{B67B02E8-7BF9-BBDB-AFB6-B5579AD7517B}"/>
          </ac:spMkLst>
        </pc:spChg>
        <pc:spChg chg="del mod">
          <ac:chgData name="Paola D'Addezio" userId="e603bd9f-5188-4ca8-a895-fe4055e92710" providerId="ADAL" clId="{492A05CE-8E77-4DC1-A2EE-04C1C3B2F574}" dt="2024-07-23T21:20:50.945" v="82" actId="478"/>
          <ac:spMkLst>
            <pc:docMk/>
            <pc:sldMk cId="2471171743" sldId="4485"/>
            <ac:spMk id="49" creationId="{BC8650E8-1412-6F9B-6257-E00389D3D035}"/>
          </ac:spMkLst>
        </pc:spChg>
        <pc:grpChg chg="mod">
          <ac:chgData name="Paola D'Addezio" userId="e603bd9f-5188-4ca8-a895-fe4055e92710" providerId="ADAL" clId="{492A05CE-8E77-4DC1-A2EE-04C1C3B2F574}" dt="2024-07-23T21:39:27.921" v="483" actId="1076"/>
          <ac:grpSpMkLst>
            <pc:docMk/>
            <pc:sldMk cId="2471171743" sldId="4485"/>
            <ac:grpSpMk id="38" creationId="{A3512DD3-74FD-98A9-CDFF-707B1699DBFA}"/>
          </ac:grpSpMkLst>
        </pc:grpChg>
        <pc:picChg chg="add del mod ord">
          <ac:chgData name="Paola D'Addezio" userId="e603bd9f-5188-4ca8-a895-fe4055e92710" providerId="ADAL" clId="{492A05CE-8E77-4DC1-A2EE-04C1C3B2F574}" dt="2024-07-23T21:19:37.751" v="8" actId="478"/>
          <ac:picMkLst>
            <pc:docMk/>
            <pc:sldMk cId="2471171743" sldId="4485"/>
            <ac:picMk id="4" creationId="{5197F5C3-E7E0-1107-B265-F62F4166BF31}"/>
          </ac:picMkLst>
        </pc:picChg>
        <pc:picChg chg="mod">
          <ac:chgData name="Paola D'Addezio" userId="e603bd9f-5188-4ca8-a895-fe4055e92710" providerId="ADAL" clId="{492A05CE-8E77-4DC1-A2EE-04C1C3B2F574}" dt="2024-07-24T07:44:10.395" v="631" actId="1036"/>
          <ac:picMkLst>
            <pc:docMk/>
            <pc:sldMk cId="2471171743" sldId="4485"/>
            <ac:picMk id="6" creationId="{57E796A1-6BEE-E792-78C5-6B931E49DAE6}"/>
          </ac:picMkLst>
        </pc:picChg>
        <pc:picChg chg="mod">
          <ac:chgData name="Paola D'Addezio" userId="e603bd9f-5188-4ca8-a895-fe4055e92710" providerId="ADAL" clId="{492A05CE-8E77-4DC1-A2EE-04C1C3B2F574}" dt="2024-07-24T07:43:51.645" v="596" actId="1076"/>
          <ac:picMkLst>
            <pc:docMk/>
            <pc:sldMk cId="2471171743" sldId="4485"/>
            <ac:picMk id="9" creationId="{927E412F-6579-1C18-BCEC-7D44E0B67250}"/>
          </ac:picMkLst>
        </pc:picChg>
        <pc:picChg chg="add mod ord modCrop">
          <ac:chgData name="Paola D'Addezio" userId="e603bd9f-5188-4ca8-a895-fe4055e92710" providerId="ADAL" clId="{492A05CE-8E77-4DC1-A2EE-04C1C3B2F574}" dt="2024-07-24T07:43:46.095" v="581" actId="1036"/>
          <ac:picMkLst>
            <pc:docMk/>
            <pc:sldMk cId="2471171743" sldId="4485"/>
            <ac:picMk id="12" creationId="{F0F5CAFF-2F37-7123-C6D1-5426D897D325}"/>
          </ac:picMkLst>
        </pc:picChg>
        <pc:picChg chg="add mod">
          <ac:chgData name="Paola D'Addezio" userId="e603bd9f-5188-4ca8-a895-fe4055e92710" providerId="ADAL" clId="{492A05CE-8E77-4DC1-A2EE-04C1C3B2F574}" dt="2024-07-23T21:24:27.194" v="168"/>
          <ac:picMkLst>
            <pc:docMk/>
            <pc:sldMk cId="2471171743" sldId="4485"/>
            <ac:picMk id="20" creationId="{6FBB9693-4157-C7D9-18A2-FC45AFE7164D}"/>
          </ac:picMkLst>
        </pc:picChg>
        <pc:picChg chg="add mod">
          <ac:chgData name="Paola D'Addezio" userId="e603bd9f-5188-4ca8-a895-fe4055e92710" providerId="ADAL" clId="{492A05CE-8E77-4DC1-A2EE-04C1C3B2F574}" dt="2024-07-23T21:24:27.194" v="168"/>
          <ac:picMkLst>
            <pc:docMk/>
            <pc:sldMk cId="2471171743" sldId="4485"/>
            <ac:picMk id="21" creationId="{C794CE36-2A69-6905-6EF3-B282F9595BAE}"/>
          </ac:picMkLst>
        </pc:picChg>
        <pc:picChg chg="mod">
          <ac:chgData name="Paola D'Addezio" userId="e603bd9f-5188-4ca8-a895-fe4055e92710" providerId="ADAL" clId="{492A05CE-8E77-4DC1-A2EE-04C1C3B2F574}" dt="2024-07-24T07:43:49.221" v="595" actId="1036"/>
          <ac:picMkLst>
            <pc:docMk/>
            <pc:sldMk cId="2471171743" sldId="4485"/>
            <ac:picMk id="30" creationId="{76F27D42-0A6B-4BC4-9051-B331087766ED}"/>
          </ac:picMkLst>
        </pc:picChg>
        <pc:picChg chg="mod">
          <ac:chgData name="Paola D'Addezio" userId="e603bd9f-5188-4ca8-a895-fe4055e92710" providerId="ADAL" clId="{492A05CE-8E77-4DC1-A2EE-04C1C3B2F574}" dt="2024-07-24T07:43:38.846" v="575" actId="1076"/>
          <ac:picMkLst>
            <pc:docMk/>
            <pc:sldMk cId="2471171743" sldId="4485"/>
            <ac:picMk id="43" creationId="{7152E9B4-3C77-BCAC-9D02-46B88CDD3223}"/>
          </ac:picMkLst>
        </pc:picChg>
      </pc:sldChg>
      <pc:sldChg chg="addSp delSp modSp mod setBg">
        <pc:chgData name="Paola D'Addezio" userId="e603bd9f-5188-4ca8-a895-fe4055e92710" providerId="ADAL" clId="{492A05CE-8E77-4DC1-A2EE-04C1C3B2F574}" dt="2024-07-23T21:38:34.693" v="474" actId="108"/>
        <pc:sldMkLst>
          <pc:docMk/>
          <pc:sldMk cId="58950245" sldId="4488"/>
        </pc:sldMkLst>
        <pc:spChg chg="mod">
          <ac:chgData name="Paola D'Addezio" userId="e603bd9f-5188-4ca8-a895-fe4055e92710" providerId="ADAL" clId="{492A05CE-8E77-4DC1-A2EE-04C1C3B2F574}" dt="2024-07-23T21:38:34.693" v="474" actId="108"/>
          <ac:spMkLst>
            <pc:docMk/>
            <pc:sldMk cId="58950245" sldId="4488"/>
            <ac:spMk id="3" creationId="{5DD45857-2D37-3743-91FD-BE022DE90382}"/>
          </ac:spMkLst>
        </pc:spChg>
        <pc:spChg chg="add mod">
          <ac:chgData name="Paola D'Addezio" userId="e603bd9f-5188-4ca8-a895-fe4055e92710" providerId="ADAL" clId="{492A05CE-8E77-4DC1-A2EE-04C1C3B2F574}" dt="2024-07-23T21:30:14.631" v="305"/>
          <ac:spMkLst>
            <pc:docMk/>
            <pc:sldMk cId="58950245" sldId="4488"/>
            <ac:spMk id="4" creationId="{78B33D83-7288-D050-EA8A-4B187E20BBA4}"/>
          </ac:spMkLst>
        </pc:spChg>
        <pc:spChg chg="add mod">
          <ac:chgData name="Paola D'Addezio" userId="e603bd9f-5188-4ca8-a895-fe4055e92710" providerId="ADAL" clId="{492A05CE-8E77-4DC1-A2EE-04C1C3B2F574}" dt="2024-07-23T21:30:14.631" v="305"/>
          <ac:spMkLst>
            <pc:docMk/>
            <pc:sldMk cId="58950245" sldId="4488"/>
            <ac:spMk id="5" creationId="{EAC854FF-6988-9D2F-99CA-91E1869DFA0A}"/>
          </ac:spMkLst>
        </pc:spChg>
        <pc:spChg chg="del">
          <ac:chgData name="Paola D'Addezio" userId="e603bd9f-5188-4ca8-a895-fe4055e92710" providerId="ADAL" clId="{492A05CE-8E77-4DC1-A2EE-04C1C3B2F574}" dt="2024-07-23T21:30:14.151" v="304" actId="478"/>
          <ac:spMkLst>
            <pc:docMk/>
            <pc:sldMk cId="58950245" sldId="4488"/>
            <ac:spMk id="8" creationId="{93CDB92A-0855-FE1A-E027-2194979DE094}"/>
          </ac:spMkLst>
        </pc:spChg>
        <pc:spChg chg="add mod">
          <ac:chgData name="Paola D'Addezio" userId="e603bd9f-5188-4ca8-a895-fe4055e92710" providerId="ADAL" clId="{492A05CE-8E77-4DC1-A2EE-04C1C3B2F574}" dt="2024-07-23T21:37:17.951" v="466" actId="1036"/>
          <ac:spMkLst>
            <pc:docMk/>
            <pc:sldMk cId="58950245" sldId="4488"/>
            <ac:spMk id="9" creationId="{3752277B-A6DC-B4A9-1843-0D49A99937BB}"/>
          </ac:spMkLst>
        </pc:spChg>
        <pc:spChg chg="del">
          <ac:chgData name="Paola D'Addezio" userId="e603bd9f-5188-4ca8-a895-fe4055e92710" providerId="ADAL" clId="{492A05CE-8E77-4DC1-A2EE-04C1C3B2F574}" dt="2024-07-23T21:30:14.151" v="304" actId="478"/>
          <ac:spMkLst>
            <pc:docMk/>
            <pc:sldMk cId="58950245" sldId="4488"/>
            <ac:spMk id="10" creationId="{D86F0290-E315-02D0-310F-4137CC9DCE4E}"/>
          </ac:spMkLst>
        </pc:spChg>
        <pc:spChg chg="del">
          <ac:chgData name="Paola D'Addezio" userId="e603bd9f-5188-4ca8-a895-fe4055e92710" providerId="ADAL" clId="{492A05CE-8E77-4DC1-A2EE-04C1C3B2F574}" dt="2024-07-23T21:30:14.151" v="304" actId="478"/>
          <ac:spMkLst>
            <pc:docMk/>
            <pc:sldMk cId="58950245" sldId="4488"/>
            <ac:spMk id="12" creationId="{7B8D29F0-07EF-6035-8F59-8557806568A2}"/>
          </ac:spMkLst>
        </pc:spChg>
        <pc:spChg chg="add mod">
          <ac:chgData name="Paola D'Addezio" userId="e603bd9f-5188-4ca8-a895-fe4055e92710" providerId="ADAL" clId="{492A05CE-8E77-4DC1-A2EE-04C1C3B2F574}" dt="2024-07-23T21:37:32.796" v="468" actId="14100"/>
          <ac:spMkLst>
            <pc:docMk/>
            <pc:sldMk cId="58950245" sldId="4488"/>
            <ac:spMk id="13" creationId="{39C9DBDD-4BE4-8A38-5010-BF14E1C4B8F1}"/>
          </ac:spMkLst>
        </pc:spChg>
        <pc:spChg chg="mod">
          <ac:chgData name="Paola D'Addezio" userId="e603bd9f-5188-4ca8-a895-fe4055e92710" providerId="ADAL" clId="{492A05CE-8E77-4DC1-A2EE-04C1C3B2F574}" dt="2024-07-23T21:37:29.610" v="467" actId="1076"/>
          <ac:spMkLst>
            <pc:docMk/>
            <pc:sldMk cId="58950245" sldId="4488"/>
            <ac:spMk id="14" creationId="{BEF52754-5801-945D-D711-1863CB6CDAC8}"/>
          </ac:spMkLst>
        </pc:spChg>
        <pc:spChg chg="mod">
          <ac:chgData name="Paola D'Addezio" userId="e603bd9f-5188-4ca8-a895-fe4055e92710" providerId="ADAL" clId="{492A05CE-8E77-4DC1-A2EE-04C1C3B2F574}" dt="2024-07-23T21:37:17.951" v="466" actId="1036"/>
          <ac:spMkLst>
            <pc:docMk/>
            <pc:sldMk cId="58950245" sldId="4488"/>
            <ac:spMk id="17" creationId="{04DD69C0-8F16-1354-AEC5-1730F08AE17C}"/>
          </ac:spMkLst>
        </pc:spChg>
        <pc:spChg chg="mod">
          <ac:chgData name="Paola D'Addezio" userId="e603bd9f-5188-4ca8-a895-fe4055e92710" providerId="ADAL" clId="{492A05CE-8E77-4DC1-A2EE-04C1C3B2F574}" dt="2024-07-23T21:37:17.951" v="466" actId="1036"/>
          <ac:spMkLst>
            <pc:docMk/>
            <pc:sldMk cId="58950245" sldId="4488"/>
            <ac:spMk id="18" creationId="{E9B63225-EAEE-74C6-CCC7-25C25259E778}"/>
          </ac:spMkLst>
        </pc:spChg>
        <pc:spChg chg="mod">
          <ac:chgData name="Paola D'Addezio" userId="e603bd9f-5188-4ca8-a895-fe4055e92710" providerId="ADAL" clId="{492A05CE-8E77-4DC1-A2EE-04C1C3B2F574}" dt="2024-07-23T21:37:17.951" v="466" actId="1036"/>
          <ac:spMkLst>
            <pc:docMk/>
            <pc:sldMk cId="58950245" sldId="4488"/>
            <ac:spMk id="19" creationId="{E86931B4-40DF-6E34-7D8D-F836C503AA86}"/>
          </ac:spMkLst>
        </pc:spChg>
        <pc:spChg chg="mod">
          <ac:chgData name="Paola D'Addezio" userId="e603bd9f-5188-4ca8-a895-fe4055e92710" providerId="ADAL" clId="{492A05CE-8E77-4DC1-A2EE-04C1C3B2F574}" dt="2024-07-23T21:37:17.951" v="466" actId="1036"/>
          <ac:spMkLst>
            <pc:docMk/>
            <pc:sldMk cId="58950245" sldId="4488"/>
            <ac:spMk id="20" creationId="{85917881-8C7C-27D3-EEEF-0D4844DCF6FB}"/>
          </ac:spMkLst>
        </pc:spChg>
        <pc:spChg chg="mod">
          <ac:chgData name="Paola D'Addezio" userId="e603bd9f-5188-4ca8-a895-fe4055e92710" providerId="ADAL" clId="{492A05CE-8E77-4DC1-A2EE-04C1C3B2F574}" dt="2024-07-23T21:37:17.951" v="466" actId="1036"/>
          <ac:spMkLst>
            <pc:docMk/>
            <pc:sldMk cId="58950245" sldId="4488"/>
            <ac:spMk id="36" creationId="{17731710-7A6C-DEFE-AFCE-BEC642AE07BB}"/>
          </ac:spMkLst>
        </pc:spChg>
        <pc:spChg chg="mod">
          <ac:chgData name="Paola D'Addezio" userId="e603bd9f-5188-4ca8-a895-fe4055e92710" providerId="ADAL" clId="{492A05CE-8E77-4DC1-A2EE-04C1C3B2F574}" dt="2024-07-23T21:37:17.951" v="466" actId="1036"/>
          <ac:spMkLst>
            <pc:docMk/>
            <pc:sldMk cId="58950245" sldId="4488"/>
            <ac:spMk id="39" creationId="{67A6E737-3673-1248-18EE-98792B529627}"/>
          </ac:spMkLst>
        </pc:spChg>
        <pc:spChg chg="mod">
          <ac:chgData name="Paola D'Addezio" userId="e603bd9f-5188-4ca8-a895-fe4055e92710" providerId="ADAL" clId="{492A05CE-8E77-4DC1-A2EE-04C1C3B2F574}" dt="2024-07-23T21:37:17.951" v="466" actId="1036"/>
          <ac:spMkLst>
            <pc:docMk/>
            <pc:sldMk cId="58950245" sldId="4488"/>
            <ac:spMk id="42" creationId="{1D3A7854-FDD6-2693-EB26-5F04BF1EF4F7}"/>
          </ac:spMkLst>
        </pc:spChg>
        <pc:spChg chg="mod">
          <ac:chgData name="Paola D'Addezio" userId="e603bd9f-5188-4ca8-a895-fe4055e92710" providerId="ADAL" clId="{492A05CE-8E77-4DC1-A2EE-04C1C3B2F574}" dt="2024-07-23T21:37:17.951" v="466" actId="1036"/>
          <ac:spMkLst>
            <pc:docMk/>
            <pc:sldMk cId="58950245" sldId="4488"/>
            <ac:spMk id="44" creationId="{B4D7A7C0-F06A-C49C-D928-60013E1E1E4F}"/>
          </ac:spMkLst>
        </pc:spChg>
        <pc:spChg chg="mod">
          <ac:chgData name="Paola D'Addezio" userId="e603bd9f-5188-4ca8-a895-fe4055e92710" providerId="ADAL" clId="{492A05CE-8E77-4DC1-A2EE-04C1C3B2F574}" dt="2024-07-23T21:37:17.951" v="466" actId="1036"/>
          <ac:spMkLst>
            <pc:docMk/>
            <pc:sldMk cId="58950245" sldId="4488"/>
            <ac:spMk id="46" creationId="{C9F28D0D-0F07-AF99-7951-792F1E9D5F7B}"/>
          </ac:spMkLst>
        </pc:spChg>
        <pc:grpChg chg="mod">
          <ac:chgData name="Paola D'Addezio" userId="e603bd9f-5188-4ca8-a895-fe4055e92710" providerId="ADAL" clId="{492A05CE-8E77-4DC1-A2EE-04C1C3B2F574}" dt="2024-07-23T21:37:17.951" v="466" actId="1036"/>
          <ac:grpSpMkLst>
            <pc:docMk/>
            <pc:sldMk cId="58950245" sldId="4488"/>
            <ac:grpSpMk id="34" creationId="{0F808EBA-8ACF-A499-E0F8-EBE294160C5A}"/>
          </ac:grpSpMkLst>
        </pc:grpChg>
        <pc:grpChg chg="mod">
          <ac:chgData name="Paola D'Addezio" userId="e603bd9f-5188-4ca8-a895-fe4055e92710" providerId="ADAL" clId="{492A05CE-8E77-4DC1-A2EE-04C1C3B2F574}" dt="2024-07-23T21:37:17.951" v="466" actId="1036"/>
          <ac:grpSpMkLst>
            <pc:docMk/>
            <pc:sldMk cId="58950245" sldId="4488"/>
            <ac:grpSpMk id="37" creationId="{F75F2D0C-5EDD-1CC0-86E5-9E9530C076C1}"/>
          </ac:grpSpMkLst>
        </pc:grpChg>
        <pc:grpChg chg="mod">
          <ac:chgData name="Paola D'Addezio" userId="e603bd9f-5188-4ca8-a895-fe4055e92710" providerId="ADAL" clId="{492A05CE-8E77-4DC1-A2EE-04C1C3B2F574}" dt="2024-07-23T21:37:17.951" v="466" actId="1036"/>
          <ac:grpSpMkLst>
            <pc:docMk/>
            <pc:sldMk cId="58950245" sldId="4488"/>
            <ac:grpSpMk id="3075" creationId="{479F01A5-CF15-6845-D63F-3FAEFE9B3082}"/>
          </ac:grpSpMkLst>
        </pc:grpChg>
        <pc:picChg chg="mod">
          <ac:chgData name="Paola D'Addezio" userId="e603bd9f-5188-4ca8-a895-fe4055e92710" providerId="ADAL" clId="{492A05CE-8E77-4DC1-A2EE-04C1C3B2F574}" dt="2024-07-23T21:37:17.951" v="466" actId="1036"/>
          <ac:picMkLst>
            <pc:docMk/>
            <pc:sldMk cId="58950245" sldId="4488"/>
            <ac:picMk id="2" creationId="{BE025C74-5513-38A2-C8C2-ADCE4FF93A43}"/>
          </ac:picMkLst>
        </pc:picChg>
        <pc:picChg chg="mod">
          <ac:chgData name="Paola D'Addezio" userId="e603bd9f-5188-4ca8-a895-fe4055e92710" providerId="ADAL" clId="{492A05CE-8E77-4DC1-A2EE-04C1C3B2F574}" dt="2024-07-23T21:37:17.951" v="466" actId="1036"/>
          <ac:picMkLst>
            <pc:docMk/>
            <pc:sldMk cId="58950245" sldId="4488"/>
            <ac:picMk id="59" creationId="{DF1382FB-3B59-9EE5-CEAB-DE2C7FBB1010}"/>
          </ac:picMkLst>
        </pc:picChg>
        <pc:picChg chg="mod">
          <ac:chgData name="Paola D'Addezio" userId="e603bd9f-5188-4ca8-a895-fe4055e92710" providerId="ADAL" clId="{492A05CE-8E77-4DC1-A2EE-04C1C3B2F574}" dt="2024-07-23T21:37:17.951" v="466" actId="1036"/>
          <ac:picMkLst>
            <pc:docMk/>
            <pc:sldMk cId="58950245" sldId="4488"/>
            <ac:picMk id="63" creationId="{C58ED2CC-0C12-E0AE-E40A-2360C61A145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58514760221475"/>
          <c:y val="9.8133152005934352E-2"/>
          <c:w val="0.48224014984234775"/>
          <c:h val="0.80373369598813127"/>
        </c:manualLayout>
      </c:layout>
      <c:doughnutChart>
        <c:varyColors val="1"/>
        <c:ser>
          <c:idx val="0"/>
          <c:order val="0"/>
          <c:spPr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00B0F0"/>
              </a:solidFill>
              <a:ln w="19050"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1C0-418B-808C-DDCFB5E5FF99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1C0-418B-808C-DDCFB5E5FF99}"/>
              </c:ext>
            </c:extLst>
          </c:dPt>
          <c:dLbls>
            <c:delete val="1"/>
          </c:dLbls>
          <c:val>
            <c:numRef>
              <c:f>Foglio1!$A$14:$A$15</c:f>
              <c:numCache>
                <c:formatCode>General</c:formatCode>
                <c:ptCount val="2"/>
                <c:pt idx="0">
                  <c:v>53.1</c:v>
                </c:pt>
                <c:pt idx="1">
                  <c:v>46.9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C0-418B-808C-DDCFB5E5FF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00B0F0"/>
              </a:solidFill>
              <a:ln w="19050"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79A-4627-8EE6-3DF5A00F003C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79A-4627-8EE6-3DF5A00F003C}"/>
              </c:ext>
            </c:extLst>
          </c:dPt>
          <c:val>
            <c:numRef>
              <c:f>Foglio1!$A$20:$A$21</c:f>
              <c:numCache>
                <c:formatCode>General</c:formatCode>
                <c:ptCount val="2"/>
                <c:pt idx="0">
                  <c:v>15.6</c:v>
                </c:pt>
                <c:pt idx="1">
                  <c:v>84.4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9A-4627-8EE6-3DF5A00F0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00B0F0"/>
              </a:solidFill>
              <a:ln w="19050"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7A7-463E-B3A7-D33279B90FB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7A7-463E-B3A7-D33279B90FBE}"/>
              </c:ext>
            </c:extLst>
          </c:dPt>
          <c:val>
            <c:numRef>
              <c:f>Foglio1!$A$25:$A$26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A7-463E-B3A7-D33279B90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77539828220464"/>
          <c:y val="4.4897959183673466E-2"/>
          <c:w val="0.47265309160553376"/>
          <c:h val="0.78775510204081634"/>
        </c:manualLayout>
      </c:layout>
      <c:doughnutChart>
        <c:varyColors val="1"/>
        <c:ser>
          <c:idx val="0"/>
          <c:order val="0"/>
          <c:spPr>
            <a:solidFill>
              <a:srgbClr val="94D8BE"/>
            </a:solidFill>
            <a:ln>
              <a:noFill/>
            </a:ln>
            <a:effectLst>
              <a:outerShdw blurRad="50800" dist="152400" dir="114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18E8C5"/>
              </a:solidFill>
              <a:ln w="19050">
                <a:noFill/>
              </a:ln>
              <a:effectLst>
                <a:outerShdw blurRad="50800" dist="152400" dir="114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904-42F1-9776-9F125772EA9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>
                <a:outerShdw blurRad="50800" dist="152400" dir="114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904-42F1-9776-9F125772EA9E}"/>
              </c:ext>
            </c:extLst>
          </c:dPt>
          <c:val>
            <c:numRef>
              <c:f>Foglio1!$B$18:$B$19</c:f>
              <c:numCache>
                <c:formatCode>General</c:formatCode>
                <c:ptCount val="2"/>
                <c:pt idx="0">
                  <c:v>6.3</c:v>
                </c:pt>
                <c:pt idx="1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04-42F1-9776-9F125772EA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0.31714</cdr:x>
      <cdr:y>0.3467</cdr:y>
    </cdr:from>
    <cdr:to>
      <cdr:x>0.67192</cdr:x>
      <cdr:y>0.7467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ADD4D155-6917-B040-A948-7FBBB28FCBB2}"/>
            </a:ext>
          </a:extLst>
        </cdr:cNvPr>
        <cdr:cNvSpPr txBox="1"/>
      </cdr:nvSpPr>
      <cdr:spPr>
        <a:xfrm xmlns:a="http://schemas.openxmlformats.org/drawingml/2006/main">
          <a:off x="1644646" y="1193997"/>
          <a:ext cx="1839830" cy="13775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rPr>
            <a:t>€ 12,7 </a:t>
          </a:r>
        </a:p>
        <a:p xmlns:a="http://schemas.openxmlformats.org/drawingml/2006/main">
          <a:pPr algn="ctr"/>
          <a:r>
            <a: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rPr>
            <a:t>mld</a:t>
          </a:r>
        </a:p>
      </cdr:txBody>
    </cdr:sp>
  </cdr:relSizeAnchor>
  <cdr:relSizeAnchor xmlns:cdr="http://schemas.openxmlformats.org/drawingml/2006/chartDrawing">
    <cdr:from>
      <cdr:x>0.29094</cdr:x>
      <cdr:y>0.12861</cdr:y>
    </cdr:from>
    <cdr:to>
      <cdr:x>0.49386</cdr:x>
      <cdr:y>0.30695</cdr:y>
    </cdr:to>
    <cdr:sp macro="" textlink="">
      <cdr:nvSpPr>
        <cdr:cNvPr id="4" name="CasellaDiTesto 1">
          <a:extLst xmlns:a="http://schemas.openxmlformats.org/drawingml/2006/main">
            <a:ext uri="{FF2B5EF4-FFF2-40B4-BE49-F238E27FC236}">
              <a16:creationId xmlns:a16="http://schemas.microsoft.com/office/drawing/2014/main" id="{554FCDB4-AB28-6886-6E0B-EA8C4E4FD0B3}"/>
            </a:ext>
          </a:extLst>
        </cdr:cNvPr>
        <cdr:cNvSpPr txBox="1"/>
      </cdr:nvSpPr>
      <cdr:spPr>
        <a:xfrm xmlns:a="http://schemas.openxmlformats.org/drawingml/2006/main">
          <a:off x="1722567" y="493417"/>
          <a:ext cx="1201448" cy="6841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28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6,4</a:t>
          </a:r>
        </a:p>
      </cdr:txBody>
    </cdr:sp>
  </cdr:relSizeAnchor>
  <cdr:relSizeAnchor xmlns:cdr="http://schemas.openxmlformats.org/drawingml/2006/chartDrawing">
    <cdr:from>
      <cdr:x>0.58527</cdr:x>
      <cdr:y>0.2062</cdr:y>
    </cdr:from>
    <cdr:to>
      <cdr:x>0.72308</cdr:x>
      <cdr:y>0.36048</cdr:y>
    </cdr:to>
    <cdr:sp macro="" textlink="">
      <cdr:nvSpPr>
        <cdr:cNvPr id="5" name="CasellaDiTesto 1">
          <a:extLst xmlns:a="http://schemas.openxmlformats.org/drawingml/2006/main">
            <a:ext uri="{FF2B5EF4-FFF2-40B4-BE49-F238E27FC236}">
              <a16:creationId xmlns:a16="http://schemas.microsoft.com/office/drawing/2014/main" id="{823D9889-3A22-EA1D-2790-B48B58BB61D8}"/>
            </a:ext>
          </a:extLst>
        </cdr:cNvPr>
        <cdr:cNvSpPr txBox="1"/>
      </cdr:nvSpPr>
      <cdr:spPr>
        <a:xfrm xmlns:a="http://schemas.openxmlformats.org/drawingml/2006/main">
          <a:off x="3465236" y="791081"/>
          <a:ext cx="815975" cy="591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2800" b="1" dirty="0">
              <a:solidFill>
                <a:srgbClr val="0C7E6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AFC0B-F8FA-4F60-8CC9-D39D8789BC64}" type="datetimeFigureOut">
              <a:rPr lang="it-IT" smtClean="0"/>
              <a:t>24/07/2024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C3526-06D8-46A8-9EAB-7A52ED7784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362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C3526-06D8-46A8-9EAB-7A52ED77842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23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C3526-06D8-46A8-9EAB-7A52ED77842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807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C3526-06D8-46A8-9EAB-7A52ED77842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35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D0E51-CB52-4D5B-B501-3EAC92D6F52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798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C21DCA9-7E8E-607E-98EE-97A13C517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44064"/>
            <a:ext cx="7162800" cy="118745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F49A6D8-09EE-C856-EF83-EB0778994221}"/>
              </a:ext>
            </a:extLst>
          </p:cNvPr>
          <p:cNvSpPr/>
          <p:nvPr userDrawn="1"/>
        </p:nvSpPr>
        <p:spPr>
          <a:xfrm rot="21274504">
            <a:off x="4438090" y="4131024"/>
            <a:ext cx="729249" cy="704528"/>
          </a:xfrm>
          <a:prstGeom prst="rect">
            <a:avLst/>
          </a:prstGeom>
          <a:solidFill>
            <a:srgbClr val="DCDB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F09E581-63B3-DBF5-4CB8-A3E0D7D92CD0}"/>
              </a:ext>
            </a:extLst>
          </p:cNvPr>
          <p:cNvSpPr/>
          <p:nvPr userDrawn="1"/>
        </p:nvSpPr>
        <p:spPr>
          <a:xfrm rot="748093">
            <a:off x="6540575" y="3971690"/>
            <a:ext cx="1498600" cy="1447800"/>
          </a:xfrm>
          <a:prstGeom prst="rect">
            <a:avLst/>
          </a:prstGeom>
          <a:solidFill>
            <a:srgbClr val="DCDB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F231B26C-688F-BAB6-3CEA-4E40CF991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488" y="5874484"/>
            <a:ext cx="850025" cy="54463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11D6A89-D855-9C4D-0CE4-05935A2A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083" y="0"/>
            <a:ext cx="4579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32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C1D8BE-89C6-217F-9779-21D929065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5C3FB22-1072-0B65-56BE-601657A29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35BB82-BD7A-14E6-4EAF-B0A28BBB9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AD5EB-B30F-424F-AB55-BDDA72E1D0E8}" type="datetime1">
              <a:rPr lang="it-IT" smtClean="0"/>
              <a:t>24/07/2024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CAC7D4-075E-1FA1-2C21-23A7CD976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FEA0AC-17D2-C6ED-CF29-041C2F34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20E-7FAB-4822-8462-DC3A77E9B4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160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C1FA90C-E690-CA1D-6A58-9DC7864BB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ACD8CE-03E1-E5EA-8F9D-9A3868A87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3BA3B5-D721-103F-57E6-A2237DC99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8625-BD85-47C6-ABD4-C15B96CE9384}" type="datetime1">
              <a:rPr lang="it-IT" smtClean="0"/>
              <a:t>24/07/2024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279B66-A79E-56D8-C81F-6AAF88C8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CA942F-F7AF-E9AE-BF7C-090641E5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20E-7FAB-4822-8462-DC3A77E9B4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04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CC20B8-7904-5C24-6C06-F234CC9D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997A4E-EFC7-E9EE-98F7-BBFAB7579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5D571F-DB6F-82D3-8D31-E6F98C146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2C23-F609-4D72-A7BA-F0F8318DED15}" type="datetime1">
              <a:rPr lang="it-IT" smtClean="0"/>
              <a:t>24/07/2024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9DE482-BC8F-0D43-FB99-A6AE317B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2E434C-AF84-5400-5D71-F40DD5DD5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20E-7FAB-4822-8462-DC3A77E9B4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69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A92AC6-C3C4-DA64-FDF4-DA3C28DF1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0D222B2-5596-C221-0574-7FEE6F061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314B2D-717D-7260-A56A-02F927A56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A775-71F1-4756-A590-D3732BB7F847}" type="datetime1">
              <a:rPr lang="it-IT" smtClean="0"/>
              <a:t>24/07/2024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BADC77-FA64-5414-D4EA-8B7C6FF0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6306F2-34DA-F0D1-1F35-C9194444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20E-7FAB-4822-8462-DC3A77E9B4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2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E1CA4B-38BE-01B6-8E12-7D563E34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10165A-40DC-7CBE-9701-0636C0444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8B4C0A-BB1D-A299-A96C-4BE492FDB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4327AE9-E64C-72DF-15A8-78E9CEE69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B682-1DAC-4666-B2A8-B7B894EDE9B2}" type="datetime1">
              <a:rPr lang="it-IT" smtClean="0"/>
              <a:t>24/07/2024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0EAEDB-E88F-A612-3686-1D67F1F25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F44950-4DD9-A9DF-20BB-84B957C7E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20E-7FAB-4822-8462-DC3A77E9B4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38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63A4B8-455F-EDF9-2DB0-FFE3607F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0A72B1-08A1-BAE9-63BA-7217D4B75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E9BE676-965D-9EE4-4B31-9421EFD8E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98876B7-5EC7-FC2E-B73F-10551C405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1576AA4-BA23-46A4-BB95-822EC0715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C8834D7-C728-3A2A-DFC9-1E43AA84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50EE-BA64-4710-A95F-A06A544BBAD5}" type="datetime1">
              <a:rPr lang="it-IT" smtClean="0"/>
              <a:t>24/07/2024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A754581-1192-0E58-1204-E55047C2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FE1D2BA-481D-DA90-EE2D-DA76CDB1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20E-7FAB-4822-8462-DC3A77E9B4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30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9C5371-2373-F5B8-69AC-BCBDD67D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3D27533-5B4F-E405-0EEF-DAFEEF87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3509-6E25-4A22-AE78-54C8ED19D26A}" type="datetime1">
              <a:rPr lang="it-IT" smtClean="0"/>
              <a:t>24/07/2024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F208C5B-6E53-12C0-B3C5-D8418AC00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E11150-5ED8-2380-D863-49E9396C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20E-7FAB-4822-8462-DC3A77E9B4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44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B2E9C9-2C17-3A4C-DBFF-FE581B607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899" y="6259147"/>
            <a:ext cx="753209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593F720E-7FAB-4822-8462-DC3A77E9B469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6" name="Immagine 5" descr="Immagine che contiene Carattere, Elementi grafici, testo, grafica&#10;&#10;Descrizione generata automaticamente">
            <a:extLst>
              <a:ext uri="{FF2B5EF4-FFF2-40B4-BE49-F238E27FC236}">
                <a16:creationId xmlns:a16="http://schemas.microsoft.com/office/drawing/2014/main" id="{EC453958-D840-25C0-D18E-C20B3E94F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53" y="6250973"/>
            <a:ext cx="678930" cy="435018"/>
          </a:xfrm>
          <a:prstGeom prst="rect">
            <a:avLst/>
          </a:prstGeom>
        </p:spPr>
      </p:pic>
      <p:pic>
        <p:nvPicPr>
          <p:cNvPr id="8" name="Immagine 7" descr="Immagine che contiene Carattere, Elementi grafici, grafica, design&#10;&#10;Descrizione generata automaticamente">
            <a:extLst>
              <a:ext uri="{FF2B5EF4-FFF2-40B4-BE49-F238E27FC236}">
                <a16:creationId xmlns:a16="http://schemas.microsoft.com/office/drawing/2014/main" id="{E31CA015-A21A-E7A9-84D1-68F52C35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456" y="6224200"/>
            <a:ext cx="1851139" cy="435018"/>
          </a:xfrm>
          <a:prstGeom prst="rect">
            <a:avLst/>
          </a:prstGeom>
        </p:spPr>
      </p:pic>
      <p:sp>
        <p:nvSpPr>
          <p:cNvPr id="105" name="Rettangolo 104">
            <a:extLst>
              <a:ext uri="{FF2B5EF4-FFF2-40B4-BE49-F238E27FC236}">
                <a16:creationId xmlns:a16="http://schemas.microsoft.com/office/drawing/2014/main" id="{ECBB6868-9905-4670-B46C-475FF4D1AC47}"/>
              </a:ext>
            </a:extLst>
          </p:cNvPr>
          <p:cNvSpPr/>
          <p:nvPr userDrawn="1"/>
        </p:nvSpPr>
        <p:spPr>
          <a:xfrm rot="2194112">
            <a:off x="-284048" y="49279"/>
            <a:ext cx="562499" cy="759895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rgbClr val="DCDB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8488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3DEF22-D5A5-0CC4-3891-D4B777C6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470C98-3B03-D7EB-8DD5-F46FD2B89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6A4667-832D-F026-A5FE-0109BA593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FCB6A9-1AA0-CD80-A29D-A5BB1D2C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57881-3B1C-49A0-BFAA-18AA3D9947D5}" type="datetime1">
              <a:rPr lang="it-IT" smtClean="0"/>
              <a:t>24/07/2024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3DFA8-9A39-A090-3AA4-0A209FF6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FCDD9F-0286-064A-3026-77672634B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20E-7FAB-4822-8462-DC3A77E9B4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13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FF8237-2388-2D4D-8200-F384D092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307B3CF-7D1C-99AB-4ACC-12FB47D7B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1B81C4-7DFF-78E0-F5C7-8C9F7AE0B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666A53-F0A4-A5F0-2FA8-E0A97143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6959-A774-48ED-9A3D-984609C23FE3}" type="datetime1">
              <a:rPr lang="it-IT" smtClean="0"/>
              <a:t>24/07/2024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BE9CD4-E302-1505-CA67-CE511F5F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F5AA1D-EA82-9EF1-A162-4EAE12046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720E-7FAB-4822-8462-DC3A77E9B4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8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D82EDC1-6CD6-25C9-44F1-80F83EC38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F246F9-B9B7-704F-0612-4533CD21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F7A424-EB2A-8326-FD89-A5B632B79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1B0DB8-AFFE-4BB5-B5AC-592EA8B4E03C}" type="datetime1">
              <a:rPr lang="it-IT" smtClean="0"/>
              <a:t>24/07/2024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37F2D3-5FD4-DB13-4B5D-6DDE5424D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FADE77-6FE4-9CCE-A838-37EEFE4F0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3F720E-7FAB-4822-8462-DC3A77E9B4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7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1.wdp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svg"/><Relationship Id="rId3" Type="http://schemas.openxmlformats.org/officeDocument/2006/relationships/chart" Target="../charts/chart1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chart" Target="../charts/chart3.xml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chart" Target="../charts/chart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chart" Target="../charts/chart4.xml"/><Relationship Id="rId7" Type="http://schemas.openxmlformats.org/officeDocument/2006/relationships/image" Target="../media/image23.png"/><Relationship Id="rId12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4.pn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64.sv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5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2AE6A1-08E0-2BFF-C356-F959D27AFA7E}"/>
              </a:ext>
            </a:extLst>
          </p:cNvPr>
          <p:cNvSpPr txBox="1"/>
          <p:nvPr/>
        </p:nvSpPr>
        <p:spPr>
          <a:xfrm>
            <a:off x="939800" y="227077"/>
            <a:ext cx="35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DCDBD9"/>
                </a:solidFill>
              </a:rPr>
              <a:t>25 LUGLIO 2024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109C8D-1174-B410-7F16-A8578A600150}"/>
              </a:ext>
            </a:extLst>
          </p:cNvPr>
          <p:cNvSpPr txBox="1"/>
          <p:nvPr/>
        </p:nvSpPr>
        <p:spPr>
          <a:xfrm>
            <a:off x="636010" y="739120"/>
            <a:ext cx="4709679" cy="707886"/>
          </a:xfrm>
          <a:prstGeom prst="rect">
            <a:avLst/>
          </a:prstGeom>
          <a:solidFill>
            <a:srgbClr val="DCDBD9"/>
          </a:solidFill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3057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Transizione 5.0: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789C60-334E-B283-1147-C18C41CE8FF2}"/>
              </a:ext>
            </a:extLst>
          </p:cNvPr>
          <p:cNvSpPr txBox="1"/>
          <p:nvPr/>
        </p:nvSpPr>
        <p:spPr>
          <a:xfrm>
            <a:off x="636010" y="1527383"/>
            <a:ext cx="4709679" cy="707886"/>
          </a:xfrm>
          <a:prstGeom prst="rect">
            <a:avLst/>
          </a:prstGeom>
          <a:solidFill>
            <a:srgbClr val="DCDBD9"/>
          </a:solidFill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3057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Istruzioni per l’uso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F1015B-5C5F-6871-5955-50C49B2288DC}"/>
              </a:ext>
            </a:extLst>
          </p:cNvPr>
          <p:cNvSpPr txBox="1"/>
          <p:nvPr/>
        </p:nvSpPr>
        <p:spPr>
          <a:xfrm>
            <a:off x="636010" y="2249492"/>
            <a:ext cx="355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DCDBD9"/>
                </a:solidFill>
              </a:rPr>
              <a:t>EVENTO DIGITALE</a:t>
            </a:r>
          </a:p>
          <a:p>
            <a:r>
              <a:rPr lang="it-IT" sz="3200" b="1" dirty="0">
                <a:solidFill>
                  <a:srgbClr val="DCDBD9"/>
                </a:solidFill>
              </a:rPr>
              <a:t>11:00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CFB5A70-5FF3-D3F7-C8D5-B5E8B15FA811}"/>
              </a:ext>
            </a:extLst>
          </p:cNvPr>
          <p:cNvSpPr txBox="1"/>
          <p:nvPr/>
        </p:nvSpPr>
        <p:spPr>
          <a:xfrm>
            <a:off x="379962" y="4407287"/>
            <a:ext cx="4382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  <a:latin typeface="Candara" panose="020E0502030303020204" pitchFamily="34" charset="0"/>
              </a:rPr>
              <a:t>Antonio Romeo</a:t>
            </a:r>
          </a:p>
          <a:p>
            <a:r>
              <a:rPr lang="it-IT" dirty="0">
                <a:solidFill>
                  <a:schemeClr val="bg1"/>
                </a:solidFill>
                <a:latin typeface="Candara" panose="020E0502030303020204" pitchFamily="34" charset="0"/>
              </a:rPr>
              <a:t>Coordinatore Nazionale </a:t>
            </a:r>
          </a:p>
          <a:p>
            <a:r>
              <a:rPr lang="it-IT" dirty="0">
                <a:solidFill>
                  <a:schemeClr val="bg1"/>
                </a:solidFill>
                <a:latin typeface="Candara" panose="020E0502030303020204" pitchFamily="34" charset="0"/>
              </a:rPr>
              <a:t>della rete dei Punti Impresa Digitale - PID</a:t>
            </a:r>
          </a:p>
        </p:txBody>
      </p:sp>
    </p:spTree>
    <p:extLst>
      <p:ext uri="{BB962C8B-B14F-4D97-AF65-F5344CB8AC3E}">
        <p14:creationId xmlns:p14="http://schemas.microsoft.com/office/powerpoint/2010/main" val="2122263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59094EC-3449-47B0-0C8F-402B834AA8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81" y="2961361"/>
            <a:ext cx="2725450" cy="482191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F01EB53-2B96-BE8F-0C92-49BC6CB9AF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19" y="579463"/>
            <a:ext cx="1368974" cy="87713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FC55D55-7A2C-9014-0E32-DFEFB475C16F}"/>
              </a:ext>
            </a:extLst>
          </p:cNvPr>
          <p:cNvSpPr txBox="1"/>
          <p:nvPr/>
        </p:nvSpPr>
        <p:spPr>
          <a:xfrm>
            <a:off x="477240" y="3583274"/>
            <a:ext cx="291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>
                <a:solidFill>
                  <a:schemeClr val="bg1"/>
                </a:solidFill>
                <a:latin typeface="Corbel" panose="020B0503020204020204" pitchFamily="34" charset="0"/>
              </a:rPr>
              <a:t>www.dintec.it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D4BBD8-BCB5-2221-452A-98A8AE1A5B76}"/>
              </a:ext>
            </a:extLst>
          </p:cNvPr>
          <p:cNvSpPr txBox="1"/>
          <p:nvPr/>
        </p:nvSpPr>
        <p:spPr>
          <a:xfrm>
            <a:off x="538681" y="1521879"/>
            <a:ext cx="400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>
                <a:solidFill>
                  <a:schemeClr val="bg1"/>
                </a:solidFill>
                <a:latin typeface="Corbel" panose="020B0503020204020204" pitchFamily="34" charset="0"/>
              </a:rPr>
              <a:t>www.puntoimpresadigitale.camcom.it</a:t>
            </a:r>
          </a:p>
        </p:txBody>
      </p:sp>
      <p:pic>
        <p:nvPicPr>
          <p:cNvPr id="9" name="Picture 10" descr="Simple Social B2B: Social media per manager e imprenditori">
            <a:extLst>
              <a:ext uri="{FF2B5EF4-FFF2-40B4-BE49-F238E27FC236}">
                <a16:creationId xmlns:a16="http://schemas.microsoft.com/office/drawing/2014/main" id="{71DDF073-E46E-D8E8-B4F6-59402967A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155" y="4091689"/>
            <a:ext cx="372336" cy="3693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imple Social B2B: Social media per manager e imprenditori">
            <a:extLst>
              <a:ext uri="{FF2B5EF4-FFF2-40B4-BE49-F238E27FC236}">
                <a16:creationId xmlns:a16="http://schemas.microsoft.com/office/drawing/2014/main" id="{D9CD8C1B-433D-982A-DECB-5D8BCE25C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9556" y="4079431"/>
            <a:ext cx="372338" cy="3730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imple Social B2B: Social media per manager e imprenditori">
            <a:extLst>
              <a:ext uri="{FF2B5EF4-FFF2-40B4-BE49-F238E27FC236}">
                <a16:creationId xmlns:a16="http://schemas.microsoft.com/office/drawing/2014/main" id="{95A1C16E-DF8F-CEB5-FDD7-55ED966E7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1205" y="4092329"/>
            <a:ext cx="372338" cy="3686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imple Social B2B: Social media per manager e imprenditori">
            <a:extLst>
              <a:ext uri="{FF2B5EF4-FFF2-40B4-BE49-F238E27FC236}">
                <a16:creationId xmlns:a16="http://schemas.microsoft.com/office/drawing/2014/main" id="{C0561C57-3505-FA0C-C185-053A9E788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3154" y="2023954"/>
            <a:ext cx="372337" cy="3720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imple Social B2B: Social media per manager e imprenditori">
            <a:extLst>
              <a:ext uri="{FF2B5EF4-FFF2-40B4-BE49-F238E27FC236}">
                <a16:creationId xmlns:a16="http://schemas.microsoft.com/office/drawing/2014/main" id="{861CF2A4-02F8-91E9-2FC9-42DB579F3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268" y="2027648"/>
            <a:ext cx="372336" cy="3693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imple Social B2B: Social media per manager e imprenditori">
            <a:extLst>
              <a:ext uri="{FF2B5EF4-FFF2-40B4-BE49-F238E27FC236}">
                <a16:creationId xmlns:a16="http://schemas.microsoft.com/office/drawing/2014/main" id="{83310322-D5EF-FDA1-F4CF-9EF41C719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9318" y="2028288"/>
            <a:ext cx="372338" cy="3686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id="{1D7657BE-6C5B-42F0-F6D8-906BFE60E9F2}"/>
              </a:ext>
            </a:extLst>
          </p:cNvPr>
          <p:cNvSpPr/>
          <p:nvPr/>
        </p:nvSpPr>
        <p:spPr>
          <a:xfrm>
            <a:off x="1103664" y="4091689"/>
            <a:ext cx="372336" cy="372336"/>
          </a:xfrm>
          <a:prstGeom prst="ellipse">
            <a:avLst/>
          </a:prstGeom>
          <a:solidFill>
            <a:srgbClr val="A9A8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DCF4FCC-FAC2-592F-F6E7-3F40540F01C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077" y="4152383"/>
            <a:ext cx="247945" cy="247945"/>
          </a:xfrm>
          <a:prstGeom prst="rect">
            <a:avLst/>
          </a:prstGeom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id="{B7E5503E-5670-DA40-BA14-F3D68A5CD8C2}"/>
              </a:ext>
            </a:extLst>
          </p:cNvPr>
          <p:cNvSpPr/>
          <p:nvPr/>
        </p:nvSpPr>
        <p:spPr>
          <a:xfrm>
            <a:off x="1165699" y="2038495"/>
            <a:ext cx="372336" cy="372336"/>
          </a:xfrm>
          <a:prstGeom prst="ellipse">
            <a:avLst/>
          </a:prstGeom>
          <a:solidFill>
            <a:srgbClr val="A9A8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C648210-7756-2382-0D75-BD2B67BC22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112" y="2099189"/>
            <a:ext cx="247945" cy="247945"/>
          </a:xfrm>
          <a:prstGeom prst="rect">
            <a:avLst/>
          </a:prstGeom>
        </p:spPr>
      </p:pic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861F2509-1919-9BCB-5858-108149BA82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9525" y="6259513"/>
            <a:ext cx="752475" cy="365125"/>
          </a:xfrm>
        </p:spPr>
        <p:txBody>
          <a:bodyPr/>
          <a:lstStyle/>
          <a:p>
            <a:fld id="{593F720E-7FAB-4822-8462-DC3A77E9B46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67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91">
              <a:schemeClr val="bg1"/>
            </a:gs>
            <a:gs pos="35000">
              <a:schemeClr val="accent4">
                <a:lumMod val="20000"/>
                <a:lumOff val="80000"/>
                <a:alpha val="52000"/>
              </a:schemeClr>
            </a:gs>
            <a:gs pos="100000">
              <a:srgbClr val="ACDEDF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ACC523A-CE99-6526-0425-A0DD031328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768"/>
            <a:ext cx="12192000" cy="6760464"/>
          </a:xfrm>
          <a:prstGeom prst="rect">
            <a:avLst/>
          </a:prstGeom>
        </p:spPr>
      </p:pic>
      <p:sp>
        <p:nvSpPr>
          <p:cNvPr id="2055" name="Rettangolo 2054">
            <a:extLst>
              <a:ext uri="{FF2B5EF4-FFF2-40B4-BE49-F238E27FC236}">
                <a16:creationId xmlns:a16="http://schemas.microsoft.com/office/drawing/2014/main" id="{75043D79-930A-E53C-84B8-DBAE0DFBA951}"/>
              </a:ext>
            </a:extLst>
          </p:cNvPr>
          <p:cNvSpPr/>
          <p:nvPr/>
        </p:nvSpPr>
        <p:spPr>
          <a:xfrm>
            <a:off x="6364102" y="1345266"/>
            <a:ext cx="5297802" cy="4615669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84000">
                <a:schemeClr val="bg1">
                  <a:alpha val="92000"/>
                </a:schemeClr>
              </a:gs>
              <a:gs pos="22000">
                <a:schemeClr val="bg1">
                  <a:alpha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57" name="Rettangolo 2056">
            <a:extLst>
              <a:ext uri="{FF2B5EF4-FFF2-40B4-BE49-F238E27FC236}">
                <a16:creationId xmlns:a16="http://schemas.microsoft.com/office/drawing/2014/main" id="{243C8215-382C-7865-7488-B13CCB8EC6EA}"/>
              </a:ext>
            </a:extLst>
          </p:cNvPr>
          <p:cNvSpPr/>
          <p:nvPr/>
        </p:nvSpPr>
        <p:spPr>
          <a:xfrm rot="20700000">
            <a:off x="6102418" y="955941"/>
            <a:ext cx="516809" cy="46982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51" name="Rettangolo 2050">
            <a:extLst>
              <a:ext uri="{FF2B5EF4-FFF2-40B4-BE49-F238E27FC236}">
                <a16:creationId xmlns:a16="http://schemas.microsoft.com/office/drawing/2014/main" id="{A11F436F-E8B8-2144-B540-038271D23508}"/>
              </a:ext>
            </a:extLst>
          </p:cNvPr>
          <p:cNvSpPr/>
          <p:nvPr/>
        </p:nvSpPr>
        <p:spPr>
          <a:xfrm>
            <a:off x="411063" y="1322938"/>
            <a:ext cx="5297802" cy="4615669"/>
          </a:xfrm>
          <a:prstGeom prst="rect">
            <a:avLst/>
          </a:prstGeom>
          <a:gradFill>
            <a:gsLst>
              <a:gs pos="0">
                <a:schemeClr val="bg1">
                  <a:alpha val="88000"/>
                </a:schemeClr>
              </a:gs>
              <a:gs pos="60000">
                <a:schemeClr val="bg1">
                  <a:alpha val="88000"/>
                </a:schemeClr>
              </a:gs>
              <a:gs pos="22000">
                <a:schemeClr val="bg1">
                  <a:alpha val="1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1" name="Grafico 30">
            <a:extLst>
              <a:ext uri="{FF2B5EF4-FFF2-40B4-BE49-F238E27FC236}">
                <a16:creationId xmlns:a16="http://schemas.microsoft.com/office/drawing/2014/main" id="{8DA5F9CF-73E1-24D7-825B-821261645B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967654"/>
              </p:ext>
            </p:extLst>
          </p:nvPr>
        </p:nvGraphicFramePr>
        <p:xfrm>
          <a:off x="61937" y="3393088"/>
          <a:ext cx="2372627" cy="1423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Grafico 31">
            <a:extLst>
              <a:ext uri="{FF2B5EF4-FFF2-40B4-BE49-F238E27FC236}">
                <a16:creationId xmlns:a16="http://schemas.microsoft.com/office/drawing/2014/main" id="{864BACD4-B4CF-D862-6E10-2468DE8483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9783196"/>
              </p:ext>
            </p:extLst>
          </p:nvPr>
        </p:nvGraphicFramePr>
        <p:xfrm>
          <a:off x="1849585" y="3381164"/>
          <a:ext cx="2372627" cy="1423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Grafico 32">
            <a:extLst>
              <a:ext uri="{FF2B5EF4-FFF2-40B4-BE49-F238E27FC236}">
                <a16:creationId xmlns:a16="http://schemas.microsoft.com/office/drawing/2014/main" id="{4DAA0BEC-A520-BE73-A195-7E42F37E69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4581100"/>
              </p:ext>
            </p:extLst>
          </p:nvPr>
        </p:nvGraphicFramePr>
        <p:xfrm>
          <a:off x="3636595" y="3380460"/>
          <a:ext cx="2372627" cy="1423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21171859-D0D2-BB83-CB89-BE1203B5F117}"/>
              </a:ext>
            </a:extLst>
          </p:cNvPr>
          <p:cNvSpPr txBox="1"/>
          <p:nvPr/>
        </p:nvSpPr>
        <p:spPr>
          <a:xfrm>
            <a:off x="411063" y="4724999"/>
            <a:ext cx="1697105" cy="81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ts val="1800"/>
              </a:lnSpc>
              <a:defRPr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it-IT" sz="1400" dirty="0"/>
              <a:t>delle </a:t>
            </a:r>
            <a:r>
              <a:rPr lang="it-IT" sz="1400" b="1" dirty="0"/>
              <a:t>PMI</a:t>
            </a:r>
            <a:r>
              <a:rPr lang="it-IT" sz="1400" dirty="0"/>
              <a:t> </a:t>
            </a:r>
          </a:p>
          <a:p>
            <a:pPr>
              <a:lnSpc>
                <a:spcPts val="1400"/>
              </a:lnSpc>
            </a:pPr>
            <a:r>
              <a:rPr lang="it-IT" sz="1400" dirty="0"/>
              <a:t>ha almeno un </a:t>
            </a:r>
            <a:r>
              <a:rPr lang="it-IT" sz="1400" b="1" dirty="0"/>
              <a:t>livello </a:t>
            </a:r>
          </a:p>
          <a:p>
            <a:pPr>
              <a:lnSpc>
                <a:spcPts val="1400"/>
              </a:lnSpc>
            </a:pPr>
            <a:r>
              <a:rPr lang="it-IT" sz="1400" b="1" dirty="0"/>
              <a:t>di digitalizzazione </a:t>
            </a:r>
          </a:p>
          <a:p>
            <a:pPr>
              <a:lnSpc>
                <a:spcPts val="1400"/>
              </a:lnSpc>
            </a:pPr>
            <a:r>
              <a:rPr lang="it-IT" sz="1400" b="1" dirty="0"/>
              <a:t>«base»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5D7F972-46A2-4146-FB3C-218D33C093F0}"/>
              </a:ext>
            </a:extLst>
          </p:cNvPr>
          <p:cNvSpPr txBox="1"/>
          <p:nvPr/>
        </p:nvSpPr>
        <p:spPr>
          <a:xfrm>
            <a:off x="2208188" y="4724998"/>
            <a:ext cx="1665073" cy="81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ts val="1400"/>
              </a:lnSpc>
              <a:defRPr sz="14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delle </a:t>
            </a:r>
            <a:r>
              <a:rPr lang="it-IT" b="1" dirty="0"/>
              <a:t>PMI</a:t>
            </a:r>
            <a:r>
              <a:rPr lang="it-IT" dirty="0"/>
              <a:t> </a:t>
            </a:r>
          </a:p>
          <a:p>
            <a:r>
              <a:rPr lang="it-IT" dirty="0"/>
              <a:t>ha un livello </a:t>
            </a:r>
          </a:p>
          <a:p>
            <a:r>
              <a:rPr lang="it-IT" b="1" dirty="0"/>
              <a:t>di digitalizzazione «avanzato»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BF0E938F-4ED8-FCD2-12CD-86D07233F669}"/>
              </a:ext>
            </a:extLst>
          </p:cNvPr>
          <p:cNvSpPr txBox="1"/>
          <p:nvPr/>
        </p:nvSpPr>
        <p:spPr>
          <a:xfrm>
            <a:off x="3977633" y="4700616"/>
            <a:ext cx="1609338" cy="81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ts val="1400"/>
              </a:lnSpc>
              <a:defRPr sz="14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dei </a:t>
            </a:r>
            <a:r>
              <a:rPr lang="it-IT" b="1" dirty="0"/>
              <a:t>lavoratori</a:t>
            </a:r>
            <a:r>
              <a:rPr lang="it-IT" dirty="0"/>
              <a:t> </a:t>
            </a:r>
          </a:p>
          <a:p>
            <a:r>
              <a:rPr lang="it-IT" dirty="0"/>
              <a:t>ha un livello </a:t>
            </a:r>
          </a:p>
          <a:p>
            <a:r>
              <a:rPr lang="it-IT" dirty="0"/>
              <a:t>di </a:t>
            </a:r>
            <a:r>
              <a:rPr lang="it-IT" b="1" dirty="0"/>
              <a:t>competenze digitali «avanzato</a:t>
            </a:r>
            <a:r>
              <a:rPr lang="it-IT" dirty="0"/>
              <a:t>»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254B2C68-2D29-DCFA-38E9-56AD88F846D4}"/>
              </a:ext>
            </a:extLst>
          </p:cNvPr>
          <p:cNvSpPr txBox="1"/>
          <p:nvPr/>
        </p:nvSpPr>
        <p:spPr>
          <a:xfrm>
            <a:off x="366485" y="4056944"/>
            <a:ext cx="1816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53,1%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D5B50F-A2EC-E128-162F-9EE4B3042947}"/>
              </a:ext>
            </a:extLst>
          </p:cNvPr>
          <p:cNvSpPr txBox="1"/>
          <p:nvPr/>
        </p:nvSpPr>
        <p:spPr>
          <a:xfrm>
            <a:off x="614211" y="213763"/>
            <a:ext cx="1164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0A6A5A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DOPPIA TRANSIZIONE DIGITALE ED ENERGETICA: </a:t>
            </a:r>
            <a:r>
              <a:rPr lang="it-IT" b="0" dirty="0"/>
              <a:t>DOVE SIAMO ARRIVATI?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4A159D1-89FC-D9F6-B5FD-6F5C9C4A631C}"/>
              </a:ext>
            </a:extLst>
          </p:cNvPr>
          <p:cNvSpPr txBox="1"/>
          <p:nvPr/>
        </p:nvSpPr>
        <p:spPr>
          <a:xfrm>
            <a:off x="1609983" y="1909846"/>
            <a:ext cx="1650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90%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59F95834-666B-E956-9968-E8CC28BBA9F0}"/>
              </a:ext>
            </a:extLst>
          </p:cNvPr>
          <p:cNvSpPr txBox="1"/>
          <p:nvPr/>
        </p:nvSpPr>
        <p:spPr>
          <a:xfrm>
            <a:off x="1201497" y="1463358"/>
            <a:ext cx="1963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ENTRO IL </a:t>
            </a:r>
            <a:r>
              <a:rPr lang="it-IT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2030</a:t>
            </a:r>
            <a:r>
              <a:rPr lang="it-IT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AAF7A69D-95C6-042C-D63F-A52788015C3B}"/>
              </a:ext>
            </a:extLst>
          </p:cNvPr>
          <p:cNvSpPr txBox="1"/>
          <p:nvPr/>
        </p:nvSpPr>
        <p:spPr>
          <a:xfrm>
            <a:off x="3175975" y="2003676"/>
            <a:ext cx="2373080" cy="791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it-IT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delle PMI dovrà avere </a:t>
            </a:r>
          </a:p>
          <a:p>
            <a:pPr>
              <a:lnSpc>
                <a:spcPts val="1800"/>
              </a:lnSpc>
            </a:pPr>
            <a:r>
              <a:rPr lang="it-IT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un </a:t>
            </a:r>
            <a:r>
              <a:rPr lang="it-IT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livello «base» </a:t>
            </a:r>
          </a:p>
          <a:p>
            <a:pPr>
              <a:lnSpc>
                <a:spcPts val="1800"/>
              </a:lnSpc>
            </a:pPr>
            <a:r>
              <a:rPr lang="it-IT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di digitalizzazione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276CDF56-57D5-D326-4003-538B3A007BBA}"/>
              </a:ext>
            </a:extLst>
          </p:cNvPr>
          <p:cNvSpPr txBox="1"/>
          <p:nvPr/>
        </p:nvSpPr>
        <p:spPr>
          <a:xfrm>
            <a:off x="1204546" y="3097098"/>
            <a:ext cx="246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NEL </a:t>
            </a:r>
            <a:r>
              <a:rPr lang="it-IT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2024</a:t>
            </a:r>
            <a:r>
              <a:rPr lang="it-IT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IN </a:t>
            </a:r>
            <a:r>
              <a:rPr lang="it-IT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ITALIA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842827E5-CC12-0B5C-B9AF-540FCC31B976}"/>
              </a:ext>
            </a:extLst>
          </p:cNvPr>
          <p:cNvSpPr txBox="1"/>
          <p:nvPr/>
        </p:nvSpPr>
        <p:spPr>
          <a:xfrm>
            <a:off x="595866" y="2805872"/>
            <a:ext cx="2125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Fonte: </a:t>
            </a:r>
            <a:r>
              <a:rPr lang="it-IT" sz="1000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European Commission</a:t>
            </a:r>
            <a:endParaRPr lang="it-IT" sz="1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75" name="Connettore diritto 74">
            <a:extLst>
              <a:ext uri="{FF2B5EF4-FFF2-40B4-BE49-F238E27FC236}">
                <a16:creationId xmlns:a16="http://schemas.microsoft.com/office/drawing/2014/main" id="{E2116FCD-1AB9-F1C8-6227-785E0B2448DD}"/>
              </a:ext>
            </a:extLst>
          </p:cNvPr>
          <p:cNvCxnSpPr>
            <a:cxnSpLocks/>
          </p:cNvCxnSpPr>
          <p:nvPr/>
        </p:nvCxnSpPr>
        <p:spPr>
          <a:xfrm>
            <a:off x="624936" y="2806387"/>
            <a:ext cx="5000362" cy="0"/>
          </a:xfrm>
          <a:prstGeom prst="line">
            <a:avLst/>
          </a:prstGeom>
          <a:ln w="1905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69D5A5CA-3F7C-79AD-710B-45881D4AA840}"/>
              </a:ext>
            </a:extLst>
          </p:cNvPr>
          <p:cNvSpPr txBox="1"/>
          <p:nvPr/>
        </p:nvSpPr>
        <p:spPr>
          <a:xfrm>
            <a:off x="957128" y="970451"/>
            <a:ext cx="4308561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it-IT" b="1" spc="300" dirty="0">
                <a:solidFill>
                  <a:srgbClr val="123974"/>
                </a:solidFill>
                <a:latin typeface="+mj-lt"/>
                <a:cs typeface="Times New Roman" panose="02020603050405020304" pitchFamily="18" charset="0"/>
              </a:rPr>
              <a:t>TRANSIZIONE DIGITALE </a:t>
            </a:r>
            <a:endParaRPr lang="it-IT" b="1" spc="300" dirty="0">
              <a:solidFill>
                <a:srgbClr val="123974"/>
              </a:solidFill>
              <a:latin typeface="+mj-lt"/>
            </a:endParaRPr>
          </a:p>
        </p:txBody>
      </p:sp>
      <p:pic>
        <p:nvPicPr>
          <p:cNvPr id="108" name="Picture 2" descr="Italia - Icone, Simboli, Logos Bandiere e mappe">
            <a:extLst>
              <a:ext uri="{FF2B5EF4-FFF2-40B4-BE49-F238E27FC236}">
                <a16:creationId xmlns:a16="http://schemas.microsoft.com/office/drawing/2014/main" id="{3E57B128-4EC0-9A4D-9836-15E661DE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764" y="3150061"/>
            <a:ext cx="408729" cy="26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9DCC06-9BC6-8CD5-D3B6-561A6F0A08C7}"/>
              </a:ext>
            </a:extLst>
          </p:cNvPr>
          <p:cNvSpPr txBox="1"/>
          <p:nvPr/>
        </p:nvSpPr>
        <p:spPr>
          <a:xfrm>
            <a:off x="2137661" y="4033244"/>
            <a:ext cx="180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15,6%</a:t>
            </a:r>
          </a:p>
        </p:txBody>
      </p:sp>
      <p:pic>
        <p:nvPicPr>
          <p:cNvPr id="37" name="Picture 4" descr="1,708,800+ Europe Icon Stock Illustrations, Royalty-Free Vector Graphics &amp;  Clip Art - iStock | Globe europe icon, Europe icon vector, Northern europe  icon">
            <a:extLst>
              <a:ext uri="{FF2B5EF4-FFF2-40B4-BE49-F238E27FC236}">
                <a16:creationId xmlns:a16="http://schemas.microsoft.com/office/drawing/2014/main" id="{630C1838-3BE1-C5C5-1E2C-E0B526859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91" y="1549358"/>
            <a:ext cx="420321" cy="280214"/>
          </a:xfrm>
          <a:prstGeom prst="roundRect">
            <a:avLst>
              <a:gd name="adj" fmla="val 588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347D7086-EA11-EEBC-5DCC-70FCC4E8D817}"/>
              </a:ext>
            </a:extLst>
          </p:cNvPr>
          <p:cNvSpPr txBox="1"/>
          <p:nvPr/>
        </p:nvSpPr>
        <p:spPr>
          <a:xfrm>
            <a:off x="4224470" y="4037005"/>
            <a:ext cx="1217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25%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D5FE58FD-CAE3-45F9-A75D-797B9980A77B}"/>
              </a:ext>
            </a:extLst>
          </p:cNvPr>
          <p:cNvSpPr txBox="1"/>
          <p:nvPr/>
        </p:nvSpPr>
        <p:spPr>
          <a:xfrm>
            <a:off x="446479" y="5616764"/>
            <a:ext cx="34516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Fonte: </a:t>
            </a:r>
            <a:r>
              <a:rPr lang="it-IT" sz="1000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PID – Punti Impresa Digitale delle Camere di commercio</a:t>
            </a:r>
            <a:endParaRPr lang="it-IT" sz="10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ttangolo 104">
            <a:extLst>
              <a:ext uri="{FF2B5EF4-FFF2-40B4-BE49-F238E27FC236}">
                <a16:creationId xmlns:a16="http://schemas.microsoft.com/office/drawing/2014/main" id="{147E4A9B-B14E-141E-1C19-F16F425818BA}"/>
              </a:ext>
            </a:extLst>
          </p:cNvPr>
          <p:cNvSpPr/>
          <p:nvPr/>
        </p:nvSpPr>
        <p:spPr>
          <a:xfrm rot="2194112">
            <a:off x="-299288" y="49279"/>
            <a:ext cx="562499" cy="759895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104">
            <a:extLst>
              <a:ext uri="{FF2B5EF4-FFF2-40B4-BE49-F238E27FC236}">
                <a16:creationId xmlns:a16="http://schemas.microsoft.com/office/drawing/2014/main" id="{085D9E52-7F9F-A2A6-122F-5333E8DE10D5}"/>
              </a:ext>
            </a:extLst>
          </p:cNvPr>
          <p:cNvSpPr/>
          <p:nvPr/>
        </p:nvSpPr>
        <p:spPr>
          <a:xfrm rot="19405888" flipH="1">
            <a:off x="11998732" y="6236516"/>
            <a:ext cx="422614" cy="570921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3" name="Segnaposto numero diapositiva 82">
            <a:extLst>
              <a:ext uri="{FF2B5EF4-FFF2-40B4-BE49-F238E27FC236}">
                <a16:creationId xmlns:a16="http://schemas.microsoft.com/office/drawing/2014/main" id="{3CD91CF9-81AC-9EA5-5051-0CEFD5CAF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39" y="6259147"/>
            <a:ext cx="753209" cy="365125"/>
          </a:xfrm>
        </p:spPr>
        <p:txBody>
          <a:bodyPr/>
          <a:lstStyle/>
          <a:p>
            <a:fld id="{593F720E-7FAB-4822-8462-DC3A77E9B469}" type="slidenum">
              <a:rPr lang="it-IT" smtClean="0">
                <a:latin typeface="+mj-lt"/>
              </a:rPr>
              <a:t>2</a:t>
            </a:fld>
            <a:endParaRPr lang="it-IT" dirty="0">
              <a:latin typeface="+mj-lt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7F70870-167D-1898-B6CA-C6C216D5B2C5}"/>
              </a:ext>
            </a:extLst>
          </p:cNvPr>
          <p:cNvSpPr/>
          <p:nvPr/>
        </p:nvSpPr>
        <p:spPr>
          <a:xfrm rot="20700000">
            <a:off x="11550474" y="6490522"/>
            <a:ext cx="265296" cy="2411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4822AEC-E866-6F0F-F4E2-AE8AF040927A}"/>
              </a:ext>
            </a:extLst>
          </p:cNvPr>
          <p:cNvSpPr/>
          <p:nvPr/>
        </p:nvSpPr>
        <p:spPr>
          <a:xfrm rot="20700000">
            <a:off x="172529" y="933613"/>
            <a:ext cx="516809" cy="46982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51156C-38AA-1373-7683-344DBA68A22B}"/>
              </a:ext>
            </a:extLst>
          </p:cNvPr>
          <p:cNvSpPr txBox="1"/>
          <p:nvPr/>
        </p:nvSpPr>
        <p:spPr>
          <a:xfrm>
            <a:off x="6862989" y="998214"/>
            <a:ext cx="521335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it-IT" b="1" spc="300" dirty="0">
                <a:solidFill>
                  <a:srgbClr val="14480E"/>
                </a:solidFill>
                <a:latin typeface="+mj-lt"/>
                <a:cs typeface="Times New Roman" panose="02020603050405020304" pitchFamily="18" charset="0"/>
              </a:rPr>
              <a:t>TRANSIZIONE ENERGETICA 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7B72D28A-9E69-185C-FCCE-A6B43AB8607B}"/>
              </a:ext>
            </a:extLst>
          </p:cNvPr>
          <p:cNvCxnSpPr>
            <a:cxnSpLocks/>
          </p:cNvCxnSpPr>
          <p:nvPr/>
        </p:nvCxnSpPr>
        <p:spPr>
          <a:xfrm>
            <a:off x="460646" y="5587473"/>
            <a:ext cx="5126325" cy="17716"/>
          </a:xfrm>
          <a:prstGeom prst="line">
            <a:avLst/>
          </a:prstGeom>
          <a:ln w="1905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E0720EC-DC5C-1B97-41B5-9AC1FDCA685D}"/>
              </a:ext>
            </a:extLst>
          </p:cNvPr>
          <p:cNvSpPr txBox="1"/>
          <p:nvPr/>
        </p:nvSpPr>
        <p:spPr>
          <a:xfrm>
            <a:off x="7484378" y="3029890"/>
            <a:ext cx="1137324" cy="145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320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sz="4000" dirty="0"/>
              <a:t>23%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92CE707-760D-0F56-C578-F3A49645C8E2}"/>
              </a:ext>
            </a:extLst>
          </p:cNvPr>
          <p:cNvSpPr txBox="1"/>
          <p:nvPr/>
        </p:nvSpPr>
        <p:spPr>
          <a:xfrm>
            <a:off x="7430410" y="4262304"/>
            <a:ext cx="1503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320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sz="4000" spc="-150" dirty="0"/>
              <a:t>19,1%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6B118DE-FB17-515D-9385-74442D07B559}"/>
              </a:ext>
            </a:extLst>
          </p:cNvPr>
          <p:cNvSpPr txBox="1"/>
          <p:nvPr/>
        </p:nvSpPr>
        <p:spPr>
          <a:xfrm>
            <a:off x="7170003" y="1710837"/>
            <a:ext cx="239697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600" b="1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ENERGIA </a:t>
            </a:r>
          </a:p>
          <a:p>
            <a:r>
              <a:rPr lang="it-IT" sz="1600" b="1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RINNOVABILE </a:t>
            </a:r>
          </a:p>
          <a:p>
            <a:r>
              <a:rPr lang="it-IT" sz="1600" b="1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SUL TOTALE DEI CONSUMI FINALI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9EEE867-73B3-9CD6-EC87-B62462036C5D}"/>
              </a:ext>
            </a:extLst>
          </p:cNvPr>
          <p:cNvSpPr txBox="1"/>
          <p:nvPr/>
        </p:nvSpPr>
        <p:spPr>
          <a:xfrm>
            <a:off x="6748172" y="3623276"/>
            <a:ext cx="227838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UNIONE EUROPEA</a:t>
            </a:r>
            <a:endParaRPr lang="it-IT" b="1" dirty="0">
              <a:solidFill>
                <a:srgbClr val="30573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93EE9B0-D3C3-1FFB-5C16-0528627FEFD1}"/>
              </a:ext>
            </a:extLst>
          </p:cNvPr>
          <p:cNvSpPr txBox="1"/>
          <p:nvPr/>
        </p:nvSpPr>
        <p:spPr>
          <a:xfrm>
            <a:off x="9977937" y="2077944"/>
            <a:ext cx="142461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it-IT" sz="1600" b="1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AUTONOMIA </a:t>
            </a:r>
          </a:p>
          <a:p>
            <a:pPr algn="just"/>
            <a:r>
              <a:rPr lang="it-IT" sz="1600" b="1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ENERGETICA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757AA661-210D-5826-6948-FC7D3F2F0888}"/>
              </a:ext>
            </a:extLst>
          </p:cNvPr>
          <p:cNvSpPr txBox="1"/>
          <p:nvPr/>
        </p:nvSpPr>
        <p:spPr>
          <a:xfrm>
            <a:off x="9830815" y="3033376"/>
            <a:ext cx="1621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44,5%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DE61AE0-12A0-9088-5BAE-BA692E93C2BF}"/>
              </a:ext>
            </a:extLst>
          </p:cNvPr>
          <p:cNvSpPr txBox="1"/>
          <p:nvPr/>
        </p:nvSpPr>
        <p:spPr>
          <a:xfrm>
            <a:off x="9812705" y="4273152"/>
            <a:ext cx="1571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32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sz="4000" dirty="0">
                <a:effectLst/>
              </a:rPr>
              <a:t>26,5%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1C768193-127E-9DE9-2489-0864B3C4755C}"/>
              </a:ext>
            </a:extLst>
          </p:cNvPr>
          <p:cNvSpPr txBox="1"/>
          <p:nvPr/>
        </p:nvSpPr>
        <p:spPr>
          <a:xfrm>
            <a:off x="6496210" y="5621081"/>
            <a:ext cx="4386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Fonte: </a:t>
            </a:r>
            <a:r>
              <a:rPr lang="it-IT" sz="1000" i="1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EUROSTAT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C299D1CD-C999-F0A8-BFD1-7C3FCD478DD8}"/>
              </a:ext>
            </a:extLst>
          </p:cNvPr>
          <p:cNvSpPr txBox="1"/>
          <p:nvPr/>
        </p:nvSpPr>
        <p:spPr>
          <a:xfrm>
            <a:off x="9116957" y="3623013"/>
            <a:ext cx="227838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UNIONE EUROPEA</a:t>
            </a:r>
            <a:endParaRPr lang="it-IT" b="1" dirty="0">
              <a:solidFill>
                <a:srgbClr val="30573C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7" name="Picture 4" descr="1,708,800+ Europe Icon Stock Illustrations, Royalty-Free Vector Graphics &amp;  Clip Art - iStock | Globe europe icon, Europe icon vector, Northern europe  icon">
            <a:extLst>
              <a:ext uri="{FF2B5EF4-FFF2-40B4-BE49-F238E27FC236}">
                <a16:creationId xmlns:a16="http://schemas.microsoft.com/office/drawing/2014/main" id="{A72C8430-9EBA-2487-2124-D8ADAD57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7947" y="3198686"/>
            <a:ext cx="520661" cy="347107"/>
          </a:xfrm>
          <a:prstGeom prst="roundRect">
            <a:avLst>
              <a:gd name="adj" fmla="val 588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84AE200A-4105-3A57-B54C-D5E374AFE214}"/>
              </a:ext>
            </a:extLst>
          </p:cNvPr>
          <p:cNvSpPr txBox="1"/>
          <p:nvPr/>
        </p:nvSpPr>
        <p:spPr>
          <a:xfrm>
            <a:off x="9148227" y="4808516"/>
            <a:ext cx="213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ITALIA</a:t>
            </a:r>
          </a:p>
        </p:txBody>
      </p:sp>
      <p:pic>
        <p:nvPicPr>
          <p:cNvPr id="60" name="Picture 2" descr="Italia - Icone, Simboli, Logos Bandiere e mappe">
            <a:extLst>
              <a:ext uri="{FF2B5EF4-FFF2-40B4-BE49-F238E27FC236}">
                <a16:creationId xmlns:a16="http://schemas.microsoft.com/office/drawing/2014/main" id="{76373249-A166-2A09-F7ED-11D6C694C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4947" y="4463484"/>
            <a:ext cx="532015" cy="34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Elemento grafico 90" descr="Città con riempimento a tinta unita">
            <a:extLst>
              <a:ext uri="{FF2B5EF4-FFF2-40B4-BE49-F238E27FC236}">
                <a16:creationId xmlns:a16="http://schemas.microsoft.com/office/drawing/2014/main" id="{1D01F4F8-67E3-A3F7-6A7B-9616643F4B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5866" y="1873298"/>
            <a:ext cx="914400" cy="914400"/>
          </a:xfrm>
          <a:prstGeom prst="rect">
            <a:avLst/>
          </a:prstGeom>
        </p:spPr>
      </p:pic>
      <p:pic>
        <p:nvPicPr>
          <p:cNvPr id="93" name="Elemento grafico 92" descr="Città contorno">
            <a:extLst>
              <a:ext uri="{FF2B5EF4-FFF2-40B4-BE49-F238E27FC236}">
                <a16:creationId xmlns:a16="http://schemas.microsoft.com/office/drawing/2014/main" id="{057CDB77-9B69-CA95-21DD-93EA718D0D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7527" y="3780853"/>
            <a:ext cx="383750" cy="383750"/>
          </a:xfrm>
          <a:prstGeom prst="rect">
            <a:avLst/>
          </a:prstGeom>
        </p:spPr>
      </p:pic>
      <p:pic>
        <p:nvPicPr>
          <p:cNvPr id="94" name="Elemento grafico 93" descr="Città contorno">
            <a:extLst>
              <a:ext uri="{FF2B5EF4-FFF2-40B4-BE49-F238E27FC236}">
                <a16:creationId xmlns:a16="http://schemas.microsoft.com/office/drawing/2014/main" id="{72C339BE-C95C-E920-9DE5-D64C469F97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47314" y="3769655"/>
            <a:ext cx="383750" cy="383750"/>
          </a:xfrm>
          <a:prstGeom prst="rect">
            <a:avLst/>
          </a:prstGeom>
        </p:spPr>
      </p:pic>
      <p:pic>
        <p:nvPicPr>
          <p:cNvPr id="104" name="Elemento grafico 103" descr="Pubblico di riferimento contorno">
            <a:extLst>
              <a:ext uri="{FF2B5EF4-FFF2-40B4-BE49-F238E27FC236}">
                <a16:creationId xmlns:a16="http://schemas.microsoft.com/office/drawing/2014/main" id="{9D709A84-9896-4BD3-AB6B-6E7129F9AF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47192" y="3797004"/>
            <a:ext cx="352541" cy="352541"/>
          </a:xfrm>
          <a:prstGeom prst="rect">
            <a:avLst/>
          </a:prstGeom>
        </p:spPr>
      </p:pic>
      <p:pic>
        <p:nvPicPr>
          <p:cNvPr id="126" name="Picture 4" descr="1,708,800+ Europe Icon Stock Illustrations, Royalty-Free Vector Graphics &amp;  Clip Art - iStock | Globe europe icon, Europe icon vector, Northern europe  icon">
            <a:extLst>
              <a:ext uri="{FF2B5EF4-FFF2-40B4-BE49-F238E27FC236}">
                <a16:creationId xmlns:a16="http://schemas.microsoft.com/office/drawing/2014/main" id="{CEF5546D-D7FD-E8CF-2A34-726D32B4C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6459" y="3203791"/>
            <a:ext cx="520661" cy="347107"/>
          </a:xfrm>
          <a:prstGeom prst="roundRect">
            <a:avLst>
              <a:gd name="adj" fmla="val 588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Italia - Icone, Simboli, Logos Bandiere e mappe">
            <a:extLst>
              <a:ext uri="{FF2B5EF4-FFF2-40B4-BE49-F238E27FC236}">
                <a16:creationId xmlns:a16="http://schemas.microsoft.com/office/drawing/2014/main" id="{E84C0FAE-58EB-5381-829F-ADCC187CD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819" y="4441162"/>
            <a:ext cx="532015" cy="34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48" name="Connettore diritto 2047">
            <a:extLst>
              <a:ext uri="{FF2B5EF4-FFF2-40B4-BE49-F238E27FC236}">
                <a16:creationId xmlns:a16="http://schemas.microsoft.com/office/drawing/2014/main" id="{B737E1A9-10CD-3555-B27D-FBDE1B273929}"/>
              </a:ext>
            </a:extLst>
          </p:cNvPr>
          <p:cNvCxnSpPr>
            <a:cxnSpLocks/>
          </p:cNvCxnSpPr>
          <p:nvPr/>
        </p:nvCxnSpPr>
        <p:spPr>
          <a:xfrm>
            <a:off x="6454594" y="5604187"/>
            <a:ext cx="5136186" cy="0"/>
          </a:xfrm>
          <a:prstGeom prst="line">
            <a:avLst/>
          </a:prstGeom>
          <a:ln w="1905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CasellaDiTesto 2048">
            <a:extLst>
              <a:ext uri="{FF2B5EF4-FFF2-40B4-BE49-F238E27FC236}">
                <a16:creationId xmlns:a16="http://schemas.microsoft.com/office/drawing/2014/main" id="{3CC255F3-B7C1-2836-661F-31B25188EDE1}"/>
              </a:ext>
            </a:extLst>
          </p:cNvPr>
          <p:cNvSpPr txBox="1"/>
          <p:nvPr/>
        </p:nvSpPr>
        <p:spPr>
          <a:xfrm>
            <a:off x="6773384" y="4785629"/>
            <a:ext cx="1137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ITALIA</a:t>
            </a:r>
          </a:p>
        </p:txBody>
      </p:sp>
      <p:pic>
        <p:nvPicPr>
          <p:cNvPr id="2058" name="Picture 10" descr="Energia eólica - ícones de tecnologia grátis">
            <a:extLst>
              <a:ext uri="{FF2B5EF4-FFF2-40B4-BE49-F238E27FC236}">
                <a16:creationId xmlns:a16="http://schemas.microsoft.com/office/drawing/2014/main" id="{A01C0465-4239-6484-413E-4F7B33F12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3636" y="1884351"/>
            <a:ext cx="833498" cy="8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Immagine 2058">
            <a:extLst>
              <a:ext uri="{FF2B5EF4-FFF2-40B4-BE49-F238E27FC236}">
                <a16:creationId xmlns:a16="http://schemas.microsoft.com/office/drawing/2014/main" id="{CA49D50E-9DD9-D690-F1BC-10495C092D9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8" t="17047" r="9034" b="23907"/>
          <a:stretch/>
        </p:blipFill>
        <p:spPr>
          <a:xfrm>
            <a:off x="9276373" y="2100351"/>
            <a:ext cx="688328" cy="526527"/>
          </a:xfrm>
          <a:prstGeom prst="rect">
            <a:avLst/>
          </a:prstGeom>
        </p:spPr>
      </p:pic>
      <p:cxnSp>
        <p:nvCxnSpPr>
          <p:cNvPr id="2075" name="Connettore diritto 2074">
            <a:extLst>
              <a:ext uri="{FF2B5EF4-FFF2-40B4-BE49-F238E27FC236}">
                <a16:creationId xmlns:a16="http://schemas.microsoft.com/office/drawing/2014/main" id="{8D00802B-3849-6D53-1F60-A991C899E3BE}"/>
              </a:ext>
            </a:extLst>
          </p:cNvPr>
          <p:cNvCxnSpPr>
            <a:cxnSpLocks/>
          </p:cNvCxnSpPr>
          <p:nvPr/>
        </p:nvCxnSpPr>
        <p:spPr>
          <a:xfrm>
            <a:off x="6542510" y="2787698"/>
            <a:ext cx="2391721" cy="0"/>
          </a:xfrm>
          <a:prstGeom prst="line">
            <a:avLst/>
          </a:prstGeom>
          <a:ln w="1905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6" name="Connettore diritto 2085">
            <a:extLst>
              <a:ext uri="{FF2B5EF4-FFF2-40B4-BE49-F238E27FC236}">
                <a16:creationId xmlns:a16="http://schemas.microsoft.com/office/drawing/2014/main" id="{12779EC5-2493-2422-E600-E13065D197C4}"/>
              </a:ext>
            </a:extLst>
          </p:cNvPr>
          <p:cNvCxnSpPr>
            <a:cxnSpLocks/>
          </p:cNvCxnSpPr>
          <p:nvPr/>
        </p:nvCxnSpPr>
        <p:spPr>
          <a:xfrm>
            <a:off x="9132062" y="2787698"/>
            <a:ext cx="2391721" cy="0"/>
          </a:xfrm>
          <a:prstGeom prst="line">
            <a:avLst/>
          </a:prstGeom>
          <a:ln w="1905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527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91">
              <a:schemeClr val="bg1"/>
            </a:gs>
            <a:gs pos="35000">
              <a:schemeClr val="accent4">
                <a:lumMod val="20000"/>
                <a:lumOff val="80000"/>
                <a:alpha val="52000"/>
              </a:schemeClr>
            </a:gs>
            <a:gs pos="100000">
              <a:srgbClr val="ACDEDF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9E83556-5E6F-99D0-8659-2A64D543CD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064" y="1377696"/>
            <a:ext cx="12192000" cy="5480304"/>
          </a:xfrm>
          <a:prstGeom prst="rect">
            <a:avLst/>
          </a:prstGeom>
        </p:spPr>
      </p:pic>
      <p:sp>
        <p:nvSpPr>
          <p:cNvPr id="4167" name="Rettangolo 4166">
            <a:extLst>
              <a:ext uri="{FF2B5EF4-FFF2-40B4-BE49-F238E27FC236}">
                <a16:creationId xmlns:a16="http://schemas.microsoft.com/office/drawing/2014/main" id="{8D71DF4C-BD54-FAA1-4264-7EA189810632}"/>
              </a:ext>
            </a:extLst>
          </p:cNvPr>
          <p:cNvSpPr/>
          <p:nvPr/>
        </p:nvSpPr>
        <p:spPr>
          <a:xfrm>
            <a:off x="176440" y="1984634"/>
            <a:ext cx="11658079" cy="3347991"/>
          </a:xfrm>
          <a:prstGeom prst="rect">
            <a:avLst/>
          </a:prstGeom>
          <a:gradFill>
            <a:gsLst>
              <a:gs pos="77000">
                <a:schemeClr val="bg1">
                  <a:alpha val="92000"/>
                </a:schemeClr>
              </a:gs>
              <a:gs pos="20000">
                <a:schemeClr val="bg1">
                  <a:alpha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377FAA0D-3D50-B081-2C8F-B4121DCD24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7620359"/>
              </p:ext>
            </p:extLst>
          </p:nvPr>
        </p:nvGraphicFramePr>
        <p:xfrm>
          <a:off x="1091879" y="1828604"/>
          <a:ext cx="5920795" cy="3836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17" name="Ovale 4216">
            <a:extLst>
              <a:ext uri="{FF2B5EF4-FFF2-40B4-BE49-F238E27FC236}">
                <a16:creationId xmlns:a16="http://schemas.microsoft.com/office/drawing/2014/main" id="{36C9DFBA-9C44-238F-9357-517008630267}"/>
              </a:ext>
            </a:extLst>
          </p:cNvPr>
          <p:cNvSpPr/>
          <p:nvPr/>
        </p:nvSpPr>
        <p:spPr>
          <a:xfrm>
            <a:off x="4623793" y="2554012"/>
            <a:ext cx="693700" cy="693700"/>
          </a:xfrm>
          <a:prstGeom prst="ellipse">
            <a:avLst/>
          </a:prstGeom>
          <a:noFill/>
          <a:ln>
            <a:solidFill>
              <a:srgbClr val="0C7E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04">
            <a:extLst>
              <a:ext uri="{FF2B5EF4-FFF2-40B4-BE49-F238E27FC236}">
                <a16:creationId xmlns:a16="http://schemas.microsoft.com/office/drawing/2014/main" id="{B3F547E1-CD83-66FF-7F2C-D4D4EDA559CE}"/>
              </a:ext>
            </a:extLst>
          </p:cNvPr>
          <p:cNvSpPr/>
          <p:nvPr/>
        </p:nvSpPr>
        <p:spPr>
          <a:xfrm rot="2194112">
            <a:off x="-299288" y="49279"/>
            <a:ext cx="562499" cy="759895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Rettangolo 104">
            <a:extLst>
              <a:ext uri="{FF2B5EF4-FFF2-40B4-BE49-F238E27FC236}">
                <a16:creationId xmlns:a16="http://schemas.microsoft.com/office/drawing/2014/main" id="{561B9E04-EFB0-8592-0331-17C52D33ABCA}"/>
              </a:ext>
            </a:extLst>
          </p:cNvPr>
          <p:cNvSpPr/>
          <p:nvPr/>
        </p:nvSpPr>
        <p:spPr>
          <a:xfrm rot="19405888" flipH="1">
            <a:off x="11998732" y="6236516"/>
            <a:ext cx="422614" cy="570921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FFDEB03D-F409-A1FB-590F-445B037B0E4F}"/>
              </a:ext>
            </a:extLst>
          </p:cNvPr>
          <p:cNvSpPr/>
          <p:nvPr/>
        </p:nvSpPr>
        <p:spPr>
          <a:xfrm rot="20700000">
            <a:off x="11550474" y="6490522"/>
            <a:ext cx="265296" cy="2411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egnaposto numero diapositiva 82">
            <a:extLst>
              <a:ext uri="{FF2B5EF4-FFF2-40B4-BE49-F238E27FC236}">
                <a16:creationId xmlns:a16="http://schemas.microsoft.com/office/drawing/2014/main" id="{3B49E887-B0AF-E782-31A8-2990D2E91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39" y="6259147"/>
            <a:ext cx="753209" cy="365125"/>
          </a:xfrm>
        </p:spPr>
        <p:txBody>
          <a:bodyPr/>
          <a:lstStyle/>
          <a:p>
            <a:fld id="{593F720E-7FAB-4822-8462-DC3A77E9B469}" type="slidenum">
              <a:rPr lang="it-IT" smtClean="0">
                <a:latin typeface="+mj-lt"/>
              </a:rPr>
              <a:t>3</a:t>
            </a:fld>
            <a:endParaRPr lang="it-IT" dirty="0">
              <a:latin typeface="+mj-lt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C3244F35-9CE8-CDA7-606D-D8F26B2445A2}"/>
              </a:ext>
            </a:extLst>
          </p:cNvPr>
          <p:cNvSpPr/>
          <p:nvPr/>
        </p:nvSpPr>
        <p:spPr>
          <a:xfrm rot="20700000">
            <a:off x="79929" y="1014638"/>
            <a:ext cx="516809" cy="469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F5E45A6-16CB-D338-33D8-FB0695A20DA1}"/>
              </a:ext>
            </a:extLst>
          </p:cNvPr>
          <p:cNvSpPr/>
          <p:nvPr/>
        </p:nvSpPr>
        <p:spPr>
          <a:xfrm rot="4759610">
            <a:off x="10415513" y="2056251"/>
            <a:ext cx="1073944" cy="10739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058FEF7C-855E-C07F-4D80-62EB02B4A5D3}"/>
              </a:ext>
            </a:extLst>
          </p:cNvPr>
          <p:cNvSpPr/>
          <p:nvPr/>
        </p:nvSpPr>
        <p:spPr>
          <a:xfrm rot="18996906">
            <a:off x="8462458" y="2153912"/>
            <a:ext cx="986255" cy="8965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A95E02-20F1-911C-E406-4BA0889B1BF3}"/>
              </a:ext>
            </a:extLst>
          </p:cNvPr>
          <p:cNvSpPr txBox="1"/>
          <p:nvPr/>
        </p:nvSpPr>
        <p:spPr>
          <a:xfrm>
            <a:off x="648734" y="233728"/>
            <a:ext cx="10973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0A6A5A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TRANSIZIONE 5.0: </a:t>
            </a:r>
          </a:p>
          <a:p>
            <a:r>
              <a:rPr lang="it-IT" b="0" dirty="0"/>
              <a:t>NON SOLO UN’OPPORTUNITÀ MA UN CAMBIO DI PARADIGMA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2DAC5D-1122-63BA-896D-E9205F44EBA5}"/>
              </a:ext>
            </a:extLst>
          </p:cNvPr>
          <p:cNvSpPr txBox="1"/>
          <p:nvPr/>
        </p:nvSpPr>
        <p:spPr>
          <a:xfrm>
            <a:off x="338333" y="1838654"/>
            <a:ext cx="3331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TRANSIZIONE 4.0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1107025-0755-0A50-27E1-3690B1AF31D8}"/>
              </a:ext>
            </a:extLst>
          </p:cNvPr>
          <p:cNvSpPr txBox="1"/>
          <p:nvPr/>
        </p:nvSpPr>
        <p:spPr>
          <a:xfrm>
            <a:off x="5791697" y="1338304"/>
            <a:ext cx="385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11AB91"/>
                </a:solidFill>
              </a:rPr>
              <a:t>TRANSIZIONE 5.0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DB164B3-B513-90C4-DB74-10E760C56AAD}"/>
              </a:ext>
            </a:extLst>
          </p:cNvPr>
          <p:cNvGrpSpPr/>
          <p:nvPr/>
        </p:nvGrpSpPr>
        <p:grpSpPr>
          <a:xfrm>
            <a:off x="5267727" y="1997411"/>
            <a:ext cx="6553878" cy="604798"/>
            <a:chOff x="5267727" y="1997411"/>
            <a:chExt cx="6553878" cy="60479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cxnSp>
          <p:nvCxnSpPr>
            <p:cNvPr id="4214" name="Connettore diritto 4213">
              <a:extLst>
                <a:ext uri="{FF2B5EF4-FFF2-40B4-BE49-F238E27FC236}">
                  <a16:creationId xmlns:a16="http://schemas.microsoft.com/office/drawing/2014/main" id="{4E4CF537-5B9C-1875-3280-BBD40DE4C156}"/>
                </a:ext>
              </a:extLst>
            </p:cNvPr>
            <p:cNvCxnSpPr>
              <a:cxnSpLocks/>
            </p:cNvCxnSpPr>
            <p:nvPr/>
          </p:nvCxnSpPr>
          <p:spPr>
            <a:xfrm>
              <a:off x="5781568" y="1997411"/>
              <a:ext cx="6040037" cy="0"/>
            </a:xfrm>
            <a:prstGeom prst="line">
              <a:avLst/>
            </a:prstGeom>
            <a:ln w="44450">
              <a:solidFill>
                <a:srgbClr val="0A6A5A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11584602-B523-9BD2-2C3E-0D49D1F923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7727" y="2004996"/>
              <a:ext cx="523970" cy="597213"/>
            </a:xfrm>
            <a:prstGeom prst="line">
              <a:avLst/>
            </a:prstGeom>
            <a:ln w="44450">
              <a:solidFill>
                <a:srgbClr val="0A6A5A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4325449-BF4A-6BE3-9406-8B99F01BFBA1}"/>
              </a:ext>
            </a:extLst>
          </p:cNvPr>
          <p:cNvSpPr txBox="1"/>
          <p:nvPr/>
        </p:nvSpPr>
        <p:spPr>
          <a:xfrm>
            <a:off x="5778544" y="3563609"/>
            <a:ext cx="2356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cap="small" dirty="0">
                <a:solidFill>
                  <a:srgbClr val="0A6A5A"/>
                </a:solidFill>
                <a:latin typeface="+mj-lt"/>
                <a:cs typeface="Times New Roman" panose="02020603050405020304" pitchFamily="18" charset="0"/>
              </a:rPr>
              <a:t>BENI STRUMENTALI MATERIALI E IMMATERIALI STRUMENTALI TECNOLOGICAMENTE AVANZATI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155B139-9133-BEBF-0BED-59FC71465065}"/>
              </a:ext>
            </a:extLst>
          </p:cNvPr>
          <p:cNvSpPr txBox="1"/>
          <p:nvPr/>
        </p:nvSpPr>
        <p:spPr>
          <a:xfrm>
            <a:off x="8104944" y="3567665"/>
            <a:ext cx="1651191" cy="707886"/>
          </a:xfrm>
          <a:prstGeom prst="rect">
            <a:avLst/>
          </a:prstGeom>
          <a:solidFill>
            <a:srgbClr val="3DF5D6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ts val="1600"/>
              </a:lnSpc>
              <a:defRPr b="1" cap="small">
                <a:solidFill>
                  <a:srgbClr val="0A6A5A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2000" dirty="0"/>
              <a:t>Attività di formazione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9F20830-B17B-5417-8DFE-D9614735F3CA}"/>
              </a:ext>
            </a:extLst>
          </p:cNvPr>
          <p:cNvSpPr txBox="1"/>
          <p:nvPr/>
        </p:nvSpPr>
        <p:spPr>
          <a:xfrm>
            <a:off x="9778091" y="3508433"/>
            <a:ext cx="2206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 cap="small">
                <a:solidFill>
                  <a:srgbClr val="0A6A5A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sz="1600" dirty="0"/>
              <a:t>BENI PER AUTOPRODUZIONE </a:t>
            </a:r>
          </a:p>
          <a:p>
            <a:r>
              <a:rPr lang="it-IT" sz="1600" dirty="0"/>
              <a:t>E AUTOCONSUMO ENERGIA DA FONTI RINNOVABILI</a:t>
            </a:r>
          </a:p>
        </p:txBody>
      </p:sp>
      <p:pic>
        <p:nvPicPr>
          <p:cNvPr id="20" name="Elemento grafico 19" descr="Aula contorno">
            <a:extLst>
              <a:ext uri="{FF2B5EF4-FFF2-40B4-BE49-F238E27FC236}">
                <a16:creationId xmlns:a16="http://schemas.microsoft.com/office/drawing/2014/main" id="{9E9D3AE0-A0B1-D5D7-CD60-C5428B53A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8630" y="2246201"/>
            <a:ext cx="654661" cy="654661"/>
          </a:xfrm>
          <a:prstGeom prst="rect">
            <a:avLst/>
          </a:prstGeom>
        </p:spPr>
      </p:pic>
      <p:pic>
        <p:nvPicPr>
          <p:cNvPr id="4104" name="Picture 8" descr="icone di energia rinnovabile impostate con un tratto modificabile, 1842633  Arte vettoriale a Vecteezy">
            <a:extLst>
              <a:ext uri="{FF2B5EF4-FFF2-40B4-BE49-F238E27FC236}">
                <a16:creationId xmlns:a16="http://schemas.microsoft.com/office/drawing/2014/main" id="{2F45D78D-F679-DDF0-D08E-032B24C15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149" y="2202312"/>
            <a:ext cx="799201" cy="7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88" name="Elemento grafico 9087">
            <a:extLst>
              <a:ext uri="{FF2B5EF4-FFF2-40B4-BE49-F238E27FC236}">
                <a16:creationId xmlns:a16="http://schemas.microsoft.com/office/drawing/2014/main" id="{F495DA1F-2548-FE66-9D1F-155597108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43074" y="1865427"/>
            <a:ext cx="12192000" cy="3266046"/>
          </a:xfrm>
          <a:prstGeom prst="rect">
            <a:avLst/>
          </a:prstGeom>
        </p:spPr>
      </p:pic>
      <p:pic>
        <p:nvPicPr>
          <p:cNvPr id="9092" name="Elemento grafico 9091">
            <a:extLst>
              <a:ext uri="{FF2B5EF4-FFF2-40B4-BE49-F238E27FC236}">
                <a16:creationId xmlns:a16="http://schemas.microsoft.com/office/drawing/2014/main" id="{7D7D9374-52A9-A70B-AAD5-9E1977D1D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43074" y="1865427"/>
            <a:ext cx="12192000" cy="3266046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14A86F81-C666-C26B-5D6A-D348C1B19B7D}"/>
              </a:ext>
            </a:extLst>
          </p:cNvPr>
          <p:cNvSpPr/>
          <p:nvPr/>
        </p:nvSpPr>
        <p:spPr>
          <a:xfrm rot="1356580">
            <a:off x="6320591" y="2072813"/>
            <a:ext cx="1012512" cy="10125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pic>
        <p:nvPicPr>
          <p:cNvPr id="4102" name="Picture 6" descr="Transizione 4.0 - Next Technology Tecnotessile">
            <a:extLst>
              <a:ext uri="{FF2B5EF4-FFF2-40B4-BE49-F238E27FC236}">
                <a16:creationId xmlns:a16="http://schemas.microsoft.com/office/drawing/2014/main" id="{966593B9-F387-C04E-96C0-A872555B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3855" y="2171018"/>
            <a:ext cx="853988" cy="8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6" name="Ovale 4215">
            <a:extLst>
              <a:ext uri="{FF2B5EF4-FFF2-40B4-BE49-F238E27FC236}">
                <a16:creationId xmlns:a16="http://schemas.microsoft.com/office/drawing/2014/main" id="{2CB4501D-809A-E27B-E66E-33B10A547B35}"/>
              </a:ext>
            </a:extLst>
          </p:cNvPr>
          <p:cNvSpPr/>
          <p:nvPr/>
        </p:nvSpPr>
        <p:spPr>
          <a:xfrm>
            <a:off x="3091998" y="2255359"/>
            <a:ext cx="693700" cy="693700"/>
          </a:xfrm>
          <a:prstGeom prst="ellipse">
            <a:avLst/>
          </a:prstGeom>
          <a:noFill/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E43F294-7E25-5D9E-EC83-CDED35BADF33}"/>
              </a:ext>
            </a:extLst>
          </p:cNvPr>
          <p:cNvGrpSpPr/>
          <p:nvPr/>
        </p:nvGrpSpPr>
        <p:grpSpPr>
          <a:xfrm>
            <a:off x="309557" y="2280695"/>
            <a:ext cx="2782441" cy="115573"/>
            <a:chOff x="309557" y="2280695"/>
            <a:chExt cx="2782441" cy="115573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cxnSp>
          <p:nvCxnSpPr>
            <p:cNvPr id="9614" name="Connettore diritto 9613">
              <a:extLst>
                <a:ext uri="{FF2B5EF4-FFF2-40B4-BE49-F238E27FC236}">
                  <a16:creationId xmlns:a16="http://schemas.microsoft.com/office/drawing/2014/main" id="{A76A5A90-41BE-38C3-25FF-C1A19ECA54B8}"/>
                </a:ext>
              </a:extLst>
            </p:cNvPr>
            <p:cNvCxnSpPr>
              <a:cxnSpLocks/>
            </p:cNvCxnSpPr>
            <p:nvPr/>
          </p:nvCxnSpPr>
          <p:spPr>
            <a:xfrm>
              <a:off x="2750430" y="2280695"/>
              <a:ext cx="341568" cy="115573"/>
            </a:xfrm>
            <a:prstGeom prst="line">
              <a:avLst/>
            </a:prstGeom>
            <a:ln w="4445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0" name="Connettore diritto 4169">
              <a:extLst>
                <a:ext uri="{FF2B5EF4-FFF2-40B4-BE49-F238E27FC236}">
                  <a16:creationId xmlns:a16="http://schemas.microsoft.com/office/drawing/2014/main" id="{73039123-C117-CB8C-7718-AFCF24BFD2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9557" y="2280695"/>
              <a:ext cx="2436585" cy="9152"/>
            </a:xfrm>
            <a:prstGeom prst="line">
              <a:avLst/>
            </a:prstGeom>
            <a:ln w="44450">
              <a:solidFill>
                <a:srgbClr val="00B0F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78" name="Immagine 4177" descr="Immagine che contiene Carattere, Elementi grafici, testo, grafica&#10;&#10;Descrizione generata automaticamente">
            <a:extLst>
              <a:ext uri="{FF2B5EF4-FFF2-40B4-BE49-F238E27FC236}">
                <a16:creationId xmlns:a16="http://schemas.microsoft.com/office/drawing/2014/main" id="{4B5A374F-6C22-47AC-01B5-270EB4CBE70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53" y="6250973"/>
            <a:ext cx="678930" cy="435018"/>
          </a:xfrm>
          <a:prstGeom prst="rect">
            <a:avLst/>
          </a:prstGeom>
        </p:spPr>
      </p:pic>
      <p:pic>
        <p:nvPicPr>
          <p:cNvPr id="4179" name="Immagine 4178" descr="Immagine che contiene Carattere, Elementi grafici, grafica, design&#10;&#10;Descrizione generata automaticamente">
            <a:extLst>
              <a:ext uri="{FF2B5EF4-FFF2-40B4-BE49-F238E27FC236}">
                <a16:creationId xmlns:a16="http://schemas.microsoft.com/office/drawing/2014/main" id="{DCDA7290-6A61-B8F8-C02D-3C4A1C8610A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456" y="6224200"/>
            <a:ext cx="1851139" cy="43501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3AD70D18-1921-FBD0-1A96-67C0A8932D80}"/>
              </a:ext>
            </a:extLst>
          </p:cNvPr>
          <p:cNvSpPr/>
          <p:nvPr/>
        </p:nvSpPr>
        <p:spPr>
          <a:xfrm>
            <a:off x="8051180" y="2003179"/>
            <a:ext cx="1726911" cy="239486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3623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91">
              <a:schemeClr val="bg1"/>
            </a:gs>
            <a:gs pos="35000">
              <a:schemeClr val="accent4">
                <a:lumMod val="20000"/>
                <a:lumOff val="80000"/>
                <a:alpha val="52000"/>
              </a:schemeClr>
            </a:gs>
            <a:gs pos="100000">
              <a:srgbClr val="ACDEDF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>
            <a:extLst>
              <a:ext uri="{FF2B5EF4-FFF2-40B4-BE49-F238E27FC236}">
                <a16:creationId xmlns:a16="http://schemas.microsoft.com/office/drawing/2014/main" id="{E9B63225-EAEE-74C6-CCC7-25C25259E778}"/>
              </a:ext>
            </a:extLst>
          </p:cNvPr>
          <p:cNvSpPr/>
          <p:nvPr/>
        </p:nvSpPr>
        <p:spPr>
          <a:xfrm>
            <a:off x="432999" y="1425598"/>
            <a:ext cx="3867938" cy="4779977"/>
          </a:xfrm>
          <a:prstGeom prst="rect">
            <a:avLst/>
          </a:prstGeom>
          <a:solidFill>
            <a:srgbClr val="64D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86931B4-40DF-6E34-7D8D-F836C503AA86}"/>
              </a:ext>
            </a:extLst>
          </p:cNvPr>
          <p:cNvSpPr/>
          <p:nvPr/>
        </p:nvSpPr>
        <p:spPr>
          <a:xfrm>
            <a:off x="4274584" y="1425598"/>
            <a:ext cx="3763484" cy="5059981"/>
          </a:xfrm>
          <a:prstGeom prst="rect">
            <a:avLst/>
          </a:prstGeom>
          <a:solidFill>
            <a:srgbClr val="51CAB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5917881-8C7C-27D3-EEEF-0D4844DCF6FB}"/>
              </a:ext>
            </a:extLst>
          </p:cNvPr>
          <p:cNvSpPr/>
          <p:nvPr/>
        </p:nvSpPr>
        <p:spPr>
          <a:xfrm>
            <a:off x="8038068" y="1424649"/>
            <a:ext cx="3826564" cy="4779977"/>
          </a:xfrm>
          <a:prstGeom prst="rect">
            <a:avLst/>
          </a:prstGeom>
          <a:solidFill>
            <a:srgbClr val="49B4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104">
            <a:extLst>
              <a:ext uri="{FF2B5EF4-FFF2-40B4-BE49-F238E27FC236}">
                <a16:creationId xmlns:a16="http://schemas.microsoft.com/office/drawing/2014/main" id="{77187DA2-7D85-6CEC-F84F-20E7ED3507A0}"/>
              </a:ext>
            </a:extLst>
          </p:cNvPr>
          <p:cNvSpPr/>
          <p:nvPr/>
        </p:nvSpPr>
        <p:spPr>
          <a:xfrm rot="2194112">
            <a:off x="-299288" y="49279"/>
            <a:ext cx="562499" cy="759895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EF52754-5801-945D-D711-1863CB6CDAC8}"/>
              </a:ext>
            </a:extLst>
          </p:cNvPr>
          <p:cNvSpPr/>
          <p:nvPr/>
        </p:nvSpPr>
        <p:spPr>
          <a:xfrm rot="20700000">
            <a:off x="-12945" y="883024"/>
            <a:ext cx="516809" cy="469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D45857-2D37-3743-91FD-BE022DE90382}"/>
              </a:ext>
            </a:extLst>
          </p:cNvPr>
          <p:cNvSpPr txBox="1"/>
          <p:nvPr/>
        </p:nvSpPr>
        <p:spPr>
          <a:xfrm>
            <a:off x="628597" y="195833"/>
            <a:ext cx="7196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0A6A5A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TRANSIZIONE 5.0: COME PREPARARSI?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4DD69C0-8F16-1354-AEC5-1730F08AE17C}"/>
              </a:ext>
            </a:extLst>
          </p:cNvPr>
          <p:cNvSpPr txBox="1"/>
          <p:nvPr/>
        </p:nvSpPr>
        <p:spPr>
          <a:xfrm>
            <a:off x="844149" y="2231981"/>
            <a:ext cx="27316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1" dirty="0">
                <a:solidFill>
                  <a:srgbClr val="0A6C5C"/>
                </a:solidFill>
                <a:latin typeface="+mj-lt"/>
              </a:rPr>
              <a:t>VISIONE</a:t>
            </a:r>
          </a:p>
          <a:p>
            <a:pPr algn="ctr"/>
            <a:r>
              <a:rPr lang="it-IT" b="1" dirty="0">
                <a:solidFill>
                  <a:srgbClr val="0A6C5C"/>
                </a:solidFill>
                <a:latin typeface="+mj-lt"/>
              </a:rPr>
              <a:t>DELL’INVESTIMENTO</a:t>
            </a:r>
            <a:endParaRPr lang="it-IT" b="1" i="1" dirty="0">
              <a:solidFill>
                <a:srgbClr val="0A6C5C"/>
              </a:solidFill>
              <a:latin typeface="+mj-lt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7731710-7A6C-DEFE-AFCE-BEC642AE07BB}"/>
              </a:ext>
            </a:extLst>
          </p:cNvPr>
          <p:cNvSpPr txBox="1"/>
          <p:nvPr/>
        </p:nvSpPr>
        <p:spPr>
          <a:xfrm>
            <a:off x="485226" y="5177453"/>
            <a:ext cx="3529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</a:rPr>
              <a:t>PROGETTO D’INNOVAZIONE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7A6E737-3673-1248-18EE-98792B529627}"/>
              </a:ext>
            </a:extLst>
          </p:cNvPr>
          <p:cNvSpPr txBox="1"/>
          <p:nvPr/>
        </p:nvSpPr>
        <p:spPr>
          <a:xfrm>
            <a:off x="8505372" y="2233260"/>
            <a:ext cx="27316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A6C5C"/>
                </a:solidFill>
                <a:latin typeface="+mj-lt"/>
              </a:rPr>
              <a:t>QUALIFICAZIONE</a:t>
            </a:r>
            <a:r>
              <a:rPr lang="it-IT" b="1" dirty="0">
                <a:solidFill>
                  <a:srgbClr val="0A6C5C"/>
                </a:solidFill>
                <a:latin typeface="+mj-lt"/>
              </a:rPr>
              <a:t> DELL’INVESTIMENTO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D3A7854-FDD6-2693-EB26-5F04BF1EF4F7}"/>
              </a:ext>
            </a:extLst>
          </p:cNvPr>
          <p:cNvSpPr txBox="1"/>
          <p:nvPr/>
        </p:nvSpPr>
        <p:spPr>
          <a:xfrm>
            <a:off x="8178572" y="5162497"/>
            <a:ext cx="3545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  <a:latin typeface="+mj-lt"/>
              </a:rPr>
              <a:t>CERTIFICAZIONE EX-ANTE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4D7A7C0-F06A-C49C-D928-60013E1E1E4F}"/>
              </a:ext>
            </a:extLst>
          </p:cNvPr>
          <p:cNvSpPr txBox="1"/>
          <p:nvPr/>
        </p:nvSpPr>
        <p:spPr>
          <a:xfrm>
            <a:off x="4374883" y="2238572"/>
            <a:ext cx="34499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A6C5C"/>
                </a:solidFill>
                <a:latin typeface="+mj-lt"/>
              </a:rPr>
              <a:t>DEFINIZIONE</a:t>
            </a:r>
            <a:r>
              <a:rPr lang="it-IT" b="1" dirty="0">
                <a:solidFill>
                  <a:srgbClr val="0A6C5C"/>
                </a:solidFill>
                <a:latin typeface="+mj-lt"/>
              </a:rPr>
              <a:t> </a:t>
            </a:r>
          </a:p>
          <a:p>
            <a:pPr algn="ctr"/>
            <a:r>
              <a:rPr lang="it-IT" b="1" dirty="0">
                <a:solidFill>
                  <a:srgbClr val="0A6C5C"/>
                </a:solidFill>
                <a:latin typeface="+mj-lt"/>
              </a:rPr>
              <a:t>DEL PIANO DI INVESTIMENTO</a:t>
            </a:r>
            <a:endParaRPr lang="it-IT" b="1" i="1" dirty="0">
              <a:solidFill>
                <a:srgbClr val="0A6C5C"/>
              </a:solidFill>
              <a:latin typeface="+mj-lt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9F28D0D-0F07-AF99-7951-792F1E9D5F7B}"/>
              </a:ext>
            </a:extLst>
          </p:cNvPr>
          <p:cNvSpPr txBox="1"/>
          <p:nvPr/>
        </p:nvSpPr>
        <p:spPr>
          <a:xfrm>
            <a:off x="4357669" y="5131432"/>
            <a:ext cx="37081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b="1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</a:rPr>
              <a:t>RIDUZIONE DEI CONSUMI ENERGETICI: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</a:rPr>
              <a:t>ALMENO 5% PER IL PROCESSO INTEGRATO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</a:rPr>
              <a:t>ALMENO IL 3% PER L’INTERA STRUTTURA  PRODUTTIVA</a:t>
            </a:r>
          </a:p>
        </p:txBody>
      </p:sp>
      <p:grpSp>
        <p:nvGrpSpPr>
          <p:cNvPr id="3075" name="Gruppo 3074">
            <a:extLst>
              <a:ext uri="{FF2B5EF4-FFF2-40B4-BE49-F238E27FC236}">
                <a16:creationId xmlns:a16="http://schemas.microsoft.com/office/drawing/2014/main" id="{479F01A5-CF15-6845-D63F-3FAEFE9B3082}"/>
              </a:ext>
            </a:extLst>
          </p:cNvPr>
          <p:cNvGrpSpPr/>
          <p:nvPr/>
        </p:nvGrpSpPr>
        <p:grpSpPr>
          <a:xfrm>
            <a:off x="432999" y="1486100"/>
            <a:ext cx="11128966" cy="450539"/>
            <a:chOff x="432999" y="1587186"/>
            <a:chExt cx="11128966" cy="450539"/>
          </a:xfrm>
          <a:effectLst/>
        </p:grpSpPr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B4C782C8-1481-400A-7B5B-745DAF5405E6}"/>
                </a:ext>
              </a:extLst>
            </p:cNvPr>
            <p:cNvCxnSpPr>
              <a:cxnSpLocks/>
            </p:cNvCxnSpPr>
            <p:nvPr/>
          </p:nvCxnSpPr>
          <p:spPr>
            <a:xfrm>
              <a:off x="432999" y="1817104"/>
              <a:ext cx="10827711" cy="0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riangolo isoscele 20">
              <a:extLst>
                <a:ext uri="{FF2B5EF4-FFF2-40B4-BE49-F238E27FC236}">
                  <a16:creationId xmlns:a16="http://schemas.microsoft.com/office/drawing/2014/main" id="{1842C2A7-DD58-5D4C-9056-8D52E9A1D24F}"/>
                </a:ext>
              </a:extLst>
            </p:cNvPr>
            <p:cNvSpPr/>
            <p:nvPr/>
          </p:nvSpPr>
          <p:spPr>
            <a:xfrm rot="5400000">
              <a:off x="11142497" y="1618258"/>
              <a:ext cx="450539" cy="38839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0F808EBA-8ACF-A499-E0F8-EBE294160C5A}"/>
              </a:ext>
            </a:extLst>
          </p:cNvPr>
          <p:cNvGrpSpPr/>
          <p:nvPr/>
        </p:nvGrpSpPr>
        <p:grpSpPr>
          <a:xfrm rot="409473">
            <a:off x="5376918" y="1253336"/>
            <a:ext cx="1558815" cy="830997"/>
            <a:chOff x="1572921" y="1595734"/>
            <a:chExt cx="1558815" cy="830997"/>
          </a:xfrm>
        </p:grpSpPr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53938D80-87CA-35C4-3921-5966BD495FD0}"/>
                </a:ext>
              </a:extLst>
            </p:cNvPr>
            <p:cNvSpPr/>
            <p:nvPr/>
          </p:nvSpPr>
          <p:spPr>
            <a:xfrm rot="20918822">
              <a:off x="1930213" y="1681599"/>
              <a:ext cx="719376" cy="69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CE977B6-7FD9-F1CB-4EFF-8756625532D7}"/>
                </a:ext>
              </a:extLst>
            </p:cNvPr>
            <p:cNvSpPr txBox="1"/>
            <p:nvPr/>
          </p:nvSpPr>
          <p:spPr>
            <a:xfrm rot="21190527">
              <a:off x="1572921" y="1595734"/>
              <a:ext cx="15588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800" b="1" dirty="0">
                  <a:solidFill>
                    <a:srgbClr val="51CABE"/>
                  </a:solidFill>
                </a:rPr>
                <a:t>2°</a:t>
              </a: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F75F2D0C-5EDD-1CC0-86E5-9E9530C076C1}"/>
              </a:ext>
            </a:extLst>
          </p:cNvPr>
          <p:cNvGrpSpPr/>
          <p:nvPr/>
        </p:nvGrpSpPr>
        <p:grpSpPr>
          <a:xfrm>
            <a:off x="1726784" y="1265647"/>
            <a:ext cx="1558815" cy="830997"/>
            <a:chOff x="1574384" y="1607957"/>
            <a:chExt cx="1558815" cy="830997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68637C0B-F643-FDCD-B9A4-85746EF65848}"/>
                </a:ext>
              </a:extLst>
            </p:cNvPr>
            <p:cNvSpPr/>
            <p:nvPr/>
          </p:nvSpPr>
          <p:spPr>
            <a:xfrm rot="20918822">
              <a:off x="1930213" y="1681599"/>
              <a:ext cx="719376" cy="69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08B825D7-4636-D956-3A14-CE425AE8D671}"/>
                </a:ext>
              </a:extLst>
            </p:cNvPr>
            <p:cNvSpPr txBox="1"/>
            <p:nvPr/>
          </p:nvSpPr>
          <p:spPr>
            <a:xfrm>
              <a:off x="1574384" y="1607957"/>
              <a:ext cx="15588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800" b="1" dirty="0">
                  <a:solidFill>
                    <a:srgbClr val="64DBBD"/>
                  </a:solidFill>
                </a:rPr>
                <a:t>1°</a:t>
              </a:r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BB770797-50A9-BE9A-41F8-2AAAA111E797}"/>
              </a:ext>
            </a:extLst>
          </p:cNvPr>
          <p:cNvGrpSpPr/>
          <p:nvPr/>
        </p:nvGrpSpPr>
        <p:grpSpPr>
          <a:xfrm rot="1754384">
            <a:off x="9084965" y="1145727"/>
            <a:ext cx="1558815" cy="830997"/>
            <a:chOff x="1548635" y="1561959"/>
            <a:chExt cx="1558815" cy="830997"/>
          </a:xfrm>
        </p:grpSpPr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4BE044D4-70EA-02AC-45BE-B3C954390965}"/>
                </a:ext>
              </a:extLst>
            </p:cNvPr>
            <p:cNvSpPr/>
            <p:nvPr/>
          </p:nvSpPr>
          <p:spPr>
            <a:xfrm rot="20918822">
              <a:off x="1930213" y="1681599"/>
              <a:ext cx="719376" cy="69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37211D42-3516-895C-EA46-DC3C6967630D}"/>
                </a:ext>
              </a:extLst>
            </p:cNvPr>
            <p:cNvSpPr txBox="1"/>
            <p:nvPr/>
          </p:nvSpPr>
          <p:spPr>
            <a:xfrm rot="19845616">
              <a:off x="1548635" y="1561959"/>
              <a:ext cx="15588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800" b="1" dirty="0">
                  <a:solidFill>
                    <a:srgbClr val="49B4B5"/>
                  </a:solidFill>
                </a:rPr>
                <a:t>3°</a:t>
              </a:r>
            </a:p>
          </p:txBody>
        </p:sp>
      </p:grpSp>
      <p:pic>
        <p:nvPicPr>
          <p:cNvPr id="59" name="Immagine 58" descr="Immagine che contiene persona, abito, uomo, vestiti&#10;&#10;Descrizione generata automaticamente">
            <a:extLst>
              <a:ext uri="{FF2B5EF4-FFF2-40B4-BE49-F238E27FC236}">
                <a16:creationId xmlns:a16="http://schemas.microsoft.com/office/drawing/2014/main" id="{DF1382FB-3B59-9EE5-CEAB-DE2C7FBB1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6" b="7254"/>
          <a:stretch/>
        </p:blipFill>
        <p:spPr>
          <a:xfrm>
            <a:off x="8225494" y="3074347"/>
            <a:ext cx="3381108" cy="1987857"/>
          </a:xfrm>
          <a:prstGeom prst="rect">
            <a:avLst/>
          </a:prstGeom>
        </p:spPr>
      </p:pic>
      <p:pic>
        <p:nvPicPr>
          <p:cNvPr id="63" name="Immagine 62" descr="Immagine che contiene cielo, nuvola, persona, aria aperta&#10;&#10;Descrizione generata automaticamente">
            <a:extLst>
              <a:ext uri="{FF2B5EF4-FFF2-40B4-BE49-F238E27FC236}">
                <a16:creationId xmlns:a16="http://schemas.microsoft.com/office/drawing/2014/main" id="{C58ED2CC-0C12-E0AE-E40A-2360C61A1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86"/>
          <a:stretch/>
        </p:blipFill>
        <p:spPr>
          <a:xfrm>
            <a:off x="585398" y="3074347"/>
            <a:ext cx="3399912" cy="200844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E025C74-5513-38A2-C8C2-ADCE4FF93A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151" y="3044863"/>
            <a:ext cx="3517697" cy="2048434"/>
          </a:xfrm>
          <a:prstGeom prst="rect">
            <a:avLst/>
          </a:prstGeom>
        </p:spPr>
      </p:pic>
      <p:sp>
        <p:nvSpPr>
          <p:cNvPr id="4" name="Rettangolo 104">
            <a:extLst>
              <a:ext uri="{FF2B5EF4-FFF2-40B4-BE49-F238E27FC236}">
                <a16:creationId xmlns:a16="http://schemas.microsoft.com/office/drawing/2014/main" id="{78B33D83-7288-D050-EA8A-4B187E20BBA4}"/>
              </a:ext>
            </a:extLst>
          </p:cNvPr>
          <p:cNvSpPr/>
          <p:nvPr/>
        </p:nvSpPr>
        <p:spPr>
          <a:xfrm rot="19405888" flipH="1">
            <a:off x="11998732" y="6236516"/>
            <a:ext cx="422614" cy="570921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AC854FF-6988-9D2F-99CA-91E1869DFA0A}"/>
              </a:ext>
            </a:extLst>
          </p:cNvPr>
          <p:cNvSpPr/>
          <p:nvPr/>
        </p:nvSpPr>
        <p:spPr>
          <a:xfrm rot="20700000">
            <a:off x="11550474" y="6490522"/>
            <a:ext cx="265296" cy="2411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numero diapositiva 82">
            <a:extLst>
              <a:ext uri="{FF2B5EF4-FFF2-40B4-BE49-F238E27FC236}">
                <a16:creationId xmlns:a16="http://schemas.microsoft.com/office/drawing/2014/main" id="{3752277B-A6DC-B4A9-1843-0D49A999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39" y="6320107"/>
            <a:ext cx="753209" cy="365125"/>
          </a:xfrm>
        </p:spPr>
        <p:txBody>
          <a:bodyPr/>
          <a:lstStyle/>
          <a:p>
            <a:fld id="{593F720E-7FAB-4822-8462-DC3A77E9B469}" type="slidenum">
              <a:rPr lang="it-IT" smtClean="0">
                <a:latin typeface="+mj-lt"/>
              </a:rPr>
              <a:t>4</a:t>
            </a:fld>
            <a:endParaRPr lang="it-IT" dirty="0">
              <a:latin typeface="+mj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9C9DBDD-4BE4-8A38-5010-BF14E1C4B8F1}"/>
              </a:ext>
            </a:extLst>
          </p:cNvPr>
          <p:cNvSpPr txBox="1"/>
          <p:nvPr/>
        </p:nvSpPr>
        <p:spPr>
          <a:xfrm>
            <a:off x="114097" y="897941"/>
            <a:ext cx="5204181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450850">
              <a:defRPr sz="2000" b="1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I PASSI DA COMPIERE PER LE IMPRESE </a:t>
            </a:r>
          </a:p>
        </p:txBody>
      </p:sp>
    </p:spTree>
    <p:extLst>
      <p:ext uri="{BB962C8B-B14F-4D97-AF65-F5344CB8AC3E}">
        <p14:creationId xmlns:p14="http://schemas.microsoft.com/office/powerpoint/2010/main" val="58950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91">
              <a:schemeClr val="bg1"/>
            </a:gs>
            <a:gs pos="35000">
              <a:schemeClr val="accent4">
                <a:lumMod val="20000"/>
                <a:lumOff val="80000"/>
                <a:alpha val="52000"/>
              </a:schemeClr>
            </a:gs>
            <a:gs pos="100000">
              <a:srgbClr val="ACDEDF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Ovale 1357">
            <a:extLst>
              <a:ext uri="{FF2B5EF4-FFF2-40B4-BE49-F238E27FC236}">
                <a16:creationId xmlns:a16="http://schemas.microsoft.com/office/drawing/2014/main" id="{12F546DD-5611-D80C-A0B1-9F8849B89F20}"/>
              </a:ext>
            </a:extLst>
          </p:cNvPr>
          <p:cNvSpPr/>
          <p:nvPr/>
        </p:nvSpPr>
        <p:spPr>
          <a:xfrm>
            <a:off x="3775764" y="3091982"/>
            <a:ext cx="1378444" cy="1378444"/>
          </a:xfrm>
          <a:prstGeom prst="ellipse">
            <a:avLst/>
          </a:prstGeom>
          <a:noFill/>
          <a:ln>
            <a:solidFill>
              <a:srgbClr val="0A6C5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962A442-E9B4-C833-F518-5A9915947D2A}"/>
              </a:ext>
            </a:extLst>
          </p:cNvPr>
          <p:cNvSpPr txBox="1"/>
          <p:nvPr/>
        </p:nvSpPr>
        <p:spPr>
          <a:xfrm rot="1954914">
            <a:off x="6946517" y="6118948"/>
            <a:ext cx="2398134" cy="6330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defPPr>
              <a:defRPr lang="it-IT"/>
            </a:defPPr>
            <a:lvl1pPr marL="177800">
              <a:defRPr sz="2400" b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92075"/>
            <a:r>
              <a:rPr lang="it-IT" sz="1400" dirty="0">
                <a:solidFill>
                  <a:srgbClr val="0C7E6B"/>
                </a:solidFill>
              </a:rPr>
              <a:t>Conservazione della documentazione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B8A9A48-0E17-B100-AC37-6ACE745EDB08}"/>
              </a:ext>
            </a:extLst>
          </p:cNvPr>
          <p:cNvSpPr txBox="1"/>
          <p:nvPr/>
        </p:nvSpPr>
        <p:spPr>
          <a:xfrm rot="1945661">
            <a:off x="8032204" y="5653649"/>
            <a:ext cx="2398134" cy="89378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>
            <a:defPPr>
              <a:defRPr lang="it-IT"/>
            </a:defPPr>
            <a:lvl1pPr marL="177800">
              <a:defRPr sz="2400" b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92075"/>
            <a:r>
              <a:rPr lang="it-IT" sz="1400" dirty="0">
                <a:solidFill>
                  <a:srgbClr val="0C7E6B"/>
                </a:solidFill>
              </a:rPr>
              <a:t>Sulle fatture, DDT, ecc. dicitura conforme all’art. 38 D.L. 2 marzo 24 n. 19</a:t>
            </a:r>
          </a:p>
        </p:txBody>
      </p:sp>
      <p:sp>
        <p:nvSpPr>
          <p:cNvPr id="16" name="Rettangolo 104">
            <a:extLst>
              <a:ext uri="{FF2B5EF4-FFF2-40B4-BE49-F238E27FC236}">
                <a16:creationId xmlns:a16="http://schemas.microsoft.com/office/drawing/2014/main" id="{1EEB2ABE-4A1F-DFF2-32B5-9475F26A9659}"/>
              </a:ext>
            </a:extLst>
          </p:cNvPr>
          <p:cNvSpPr/>
          <p:nvPr/>
        </p:nvSpPr>
        <p:spPr>
          <a:xfrm rot="2194112">
            <a:off x="-299288" y="49279"/>
            <a:ext cx="562499" cy="759895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A95E02-20F1-911C-E406-4BA0889B1BF3}"/>
              </a:ext>
            </a:extLst>
          </p:cNvPr>
          <p:cNvSpPr txBox="1"/>
          <p:nvPr/>
        </p:nvSpPr>
        <p:spPr>
          <a:xfrm>
            <a:off x="646814" y="145018"/>
            <a:ext cx="11649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A6A5A"/>
                </a:solidFill>
                <a:latin typeface="+mj-lt"/>
                <a:cs typeface="Times New Roman" panose="02020603050405020304" pitchFamily="18" charset="0"/>
              </a:rPr>
              <a:t>TRANSIZIONE 5.0: </a:t>
            </a:r>
          </a:p>
          <a:p>
            <a:r>
              <a:rPr lang="it-IT" sz="2800" dirty="0">
                <a:solidFill>
                  <a:srgbClr val="0A6A5A"/>
                </a:solidFill>
                <a:latin typeface="+mj-lt"/>
                <a:cs typeface="Times New Roman" panose="02020603050405020304" pitchFamily="18" charset="0"/>
              </a:rPr>
              <a:t>LA DOCUMENTAZIONE DA PRODURRE DA PARTE DELLE IMPRESE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CD46FF-A361-3FF3-6497-AC6450742401}"/>
              </a:ext>
            </a:extLst>
          </p:cNvPr>
          <p:cNvSpPr txBox="1"/>
          <p:nvPr/>
        </p:nvSpPr>
        <p:spPr>
          <a:xfrm>
            <a:off x="3004245" y="2103166"/>
            <a:ext cx="243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12BA9E"/>
                </a:solidFill>
                <a:latin typeface="+mj-lt"/>
                <a:cs typeface="Times New Roman" panose="02020603050405020304" pitchFamily="18" charset="0"/>
              </a:rPr>
              <a:t>SVILUPPO </a:t>
            </a:r>
          </a:p>
          <a:p>
            <a:pPr algn="ctr"/>
            <a:r>
              <a:rPr lang="it-IT" sz="1400" b="1" dirty="0">
                <a:solidFill>
                  <a:srgbClr val="12BA9E"/>
                </a:solidFill>
                <a:latin typeface="+mj-lt"/>
                <a:cs typeface="Times New Roman" panose="02020603050405020304" pitchFamily="18" charset="0"/>
              </a:rPr>
              <a:t>DEL PROGETTO D’INOVAZIONE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12C6A42-321D-9F9B-2889-94AE2DC7448F}"/>
              </a:ext>
            </a:extLst>
          </p:cNvPr>
          <p:cNvSpPr txBox="1"/>
          <p:nvPr/>
        </p:nvSpPr>
        <p:spPr>
          <a:xfrm>
            <a:off x="5210746" y="3877721"/>
            <a:ext cx="1632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lnSpc>
                <a:spcPts val="1500"/>
              </a:lnSpc>
              <a:defRPr sz="1400" b="1">
                <a:solidFill>
                  <a:srgbClr val="30573C"/>
                </a:solidFill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1200" dirty="0"/>
              <a:t>Comunicazione intermedia </a:t>
            </a:r>
          </a:p>
          <a:p>
            <a:pPr algn="ctr">
              <a:lnSpc>
                <a:spcPct val="100000"/>
              </a:lnSpc>
            </a:pPr>
            <a:r>
              <a:rPr lang="it-IT" sz="1200" b="0" dirty="0"/>
              <a:t>(20% investimento)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FC57FB1-DB97-1176-CA67-4DC9B7D6661C}"/>
              </a:ext>
            </a:extLst>
          </p:cNvPr>
          <p:cNvSpPr txBox="1"/>
          <p:nvPr/>
        </p:nvSpPr>
        <p:spPr>
          <a:xfrm>
            <a:off x="6728189" y="4433596"/>
            <a:ext cx="1325417" cy="85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it-IT" sz="1200" b="1" dirty="0">
                <a:solidFill>
                  <a:srgbClr val="30573C"/>
                </a:solidFill>
                <a:cs typeface="Times New Roman" panose="02020603050405020304" pitchFamily="18" charset="0"/>
              </a:rPr>
              <a:t>Certificazione raggiungimento </a:t>
            </a: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obiettivi </a:t>
            </a:r>
          </a:p>
          <a:p>
            <a:pPr>
              <a:lnSpc>
                <a:spcPts val="1500"/>
              </a:lnSpc>
            </a:pP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energetici 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F49CDA9-6AAD-747F-38A1-60F8E5D76D0A}"/>
              </a:ext>
            </a:extLst>
          </p:cNvPr>
          <p:cNvSpPr txBox="1"/>
          <p:nvPr/>
        </p:nvSpPr>
        <p:spPr>
          <a:xfrm>
            <a:off x="5544215" y="3297556"/>
            <a:ext cx="931945" cy="492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it-IT" sz="4000" b="1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1 </a:t>
            </a:r>
          </a:p>
          <a:p>
            <a:pPr algn="ctr">
              <a:lnSpc>
                <a:spcPts val="1500"/>
              </a:lnSpc>
            </a:pPr>
            <a:r>
              <a:rPr lang="it-IT" b="1" dirty="0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rPr>
              <a:t>mese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BB59599-ACBD-3856-466A-BFBCA3E7FF01}"/>
              </a:ext>
            </a:extLst>
          </p:cNvPr>
          <p:cNvSpPr txBox="1"/>
          <p:nvPr/>
        </p:nvSpPr>
        <p:spPr>
          <a:xfrm>
            <a:off x="7998394" y="3979081"/>
            <a:ext cx="1325416" cy="104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it-IT" sz="1200" b="1" dirty="0">
                <a:solidFill>
                  <a:srgbClr val="30573C"/>
                </a:solidFill>
                <a:cs typeface="Times New Roman" panose="02020603050405020304" pitchFamily="18" charset="0"/>
              </a:rPr>
              <a:t>Attestazione raggiungimento</a:t>
            </a:r>
          </a:p>
          <a:p>
            <a:pPr>
              <a:lnSpc>
                <a:spcPts val="1500"/>
              </a:lnSpc>
            </a:pPr>
            <a:r>
              <a:rPr lang="it-IT" sz="1200" b="1" dirty="0">
                <a:solidFill>
                  <a:srgbClr val="30573C"/>
                </a:solidFill>
                <a:cs typeface="Times New Roman" panose="02020603050405020304" pitchFamily="18" charset="0"/>
              </a:rPr>
              <a:t>vincoli </a:t>
            </a: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europei sugli impatti ambientali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A4522CD-1E0C-4141-3154-65D4F981A00B}"/>
              </a:ext>
            </a:extLst>
          </p:cNvPr>
          <p:cNvSpPr txBox="1"/>
          <p:nvPr/>
        </p:nvSpPr>
        <p:spPr>
          <a:xfrm>
            <a:off x="9313058" y="4371367"/>
            <a:ext cx="1588239" cy="1240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it-IT" sz="1200" b="1" dirty="0">
                <a:solidFill>
                  <a:srgbClr val="30573C"/>
                </a:solidFill>
                <a:cs typeface="Times New Roman" panose="02020603050405020304" pitchFamily="18" charset="0"/>
              </a:rPr>
              <a:t>Perizia</a:t>
            </a: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 asseverata </a:t>
            </a:r>
          </a:p>
          <a:p>
            <a:pPr>
              <a:lnSpc>
                <a:spcPts val="1500"/>
              </a:lnSpc>
            </a:pP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sulle caratteristiche </a:t>
            </a:r>
          </a:p>
          <a:p>
            <a:pPr>
              <a:lnSpc>
                <a:spcPts val="1500"/>
              </a:lnSpc>
            </a:pP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del ben acquisito </a:t>
            </a:r>
          </a:p>
          <a:p>
            <a:pPr>
              <a:lnSpc>
                <a:spcPts val="1500"/>
              </a:lnSpc>
            </a:pP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e della sua interoperabilità </a:t>
            </a:r>
          </a:p>
          <a:p>
            <a:pPr>
              <a:lnSpc>
                <a:spcPts val="1500"/>
              </a:lnSpc>
            </a:pP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e interconnessione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AAC8619-C4B0-28F0-89B1-47803CCFEB1E}"/>
              </a:ext>
            </a:extLst>
          </p:cNvPr>
          <p:cNvSpPr txBox="1"/>
          <p:nvPr/>
        </p:nvSpPr>
        <p:spPr>
          <a:xfrm>
            <a:off x="10587809" y="3423844"/>
            <a:ext cx="1462168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it-IT" sz="1200" b="1" dirty="0">
                <a:solidFill>
                  <a:srgbClr val="30573C"/>
                </a:solidFill>
                <a:cs typeface="Times New Roman" panose="02020603050405020304" pitchFamily="18" charset="0"/>
              </a:rPr>
              <a:t>Certificazione contabile </a:t>
            </a:r>
          </a:p>
          <a:p>
            <a:pPr>
              <a:lnSpc>
                <a:spcPts val="1500"/>
              </a:lnSpc>
            </a:pP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sui costi sostenuti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AAA4CC3-ABA0-758A-984C-910C3A93E83E}"/>
              </a:ext>
            </a:extLst>
          </p:cNvPr>
          <p:cNvSpPr txBox="1"/>
          <p:nvPr/>
        </p:nvSpPr>
        <p:spPr>
          <a:xfrm>
            <a:off x="377836" y="1081634"/>
            <a:ext cx="6233160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450850">
              <a:defRPr sz="2000" b="1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ALCUNI ELEMENTI DI ATTENZIONE PER LE PMI </a:t>
            </a:r>
          </a:p>
        </p:txBody>
      </p:sp>
      <p:sp>
        <p:nvSpPr>
          <p:cNvPr id="128" name="Figura a mano libera: forma 127">
            <a:extLst>
              <a:ext uri="{FF2B5EF4-FFF2-40B4-BE49-F238E27FC236}">
                <a16:creationId xmlns:a16="http://schemas.microsoft.com/office/drawing/2014/main" id="{1BF6B719-D13D-ECC8-15E9-89BF356DE105}"/>
              </a:ext>
            </a:extLst>
          </p:cNvPr>
          <p:cNvSpPr/>
          <p:nvPr/>
        </p:nvSpPr>
        <p:spPr>
          <a:xfrm>
            <a:off x="522135" y="3017478"/>
            <a:ext cx="884389" cy="884389"/>
          </a:xfrm>
          <a:custGeom>
            <a:avLst/>
            <a:gdLst>
              <a:gd name="connsiteX0" fmla="*/ 442195 w 884389"/>
              <a:gd name="connsiteY0" fmla="*/ 884390 h 884389"/>
              <a:gd name="connsiteX1" fmla="*/ 0 w 884389"/>
              <a:gd name="connsiteY1" fmla="*/ 442195 h 884389"/>
              <a:gd name="connsiteX2" fmla="*/ 442195 w 884389"/>
              <a:gd name="connsiteY2" fmla="*/ 0 h 884389"/>
              <a:gd name="connsiteX3" fmla="*/ 884390 w 884389"/>
              <a:gd name="connsiteY3" fmla="*/ 442195 h 884389"/>
              <a:gd name="connsiteX4" fmla="*/ 442195 w 884389"/>
              <a:gd name="connsiteY4" fmla="*/ 884390 h 884389"/>
              <a:gd name="connsiteX5" fmla="*/ 442195 w 884389"/>
              <a:gd name="connsiteY5" fmla="*/ 15269 h 884389"/>
              <a:gd name="connsiteX6" fmla="*/ 15218 w 884389"/>
              <a:gd name="connsiteY6" fmla="*/ 442246 h 884389"/>
              <a:gd name="connsiteX7" fmla="*/ 442195 w 884389"/>
              <a:gd name="connsiteY7" fmla="*/ 869222 h 884389"/>
              <a:gd name="connsiteX8" fmla="*/ 869172 w 884389"/>
              <a:gd name="connsiteY8" fmla="*/ 442246 h 884389"/>
              <a:gd name="connsiteX9" fmla="*/ 442195 w 884389"/>
              <a:gd name="connsiteY9" fmla="*/ 15269 h 8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4389" h="884389">
                <a:moveTo>
                  <a:pt x="442195" y="884390"/>
                </a:moveTo>
                <a:cubicBezTo>
                  <a:pt x="198397" y="884390"/>
                  <a:pt x="0" y="686044"/>
                  <a:pt x="0" y="442195"/>
                </a:cubicBezTo>
                <a:cubicBezTo>
                  <a:pt x="0" y="198346"/>
                  <a:pt x="198346" y="0"/>
                  <a:pt x="442195" y="0"/>
                </a:cubicBezTo>
                <a:cubicBezTo>
                  <a:pt x="686044" y="0"/>
                  <a:pt x="884390" y="198346"/>
                  <a:pt x="884390" y="442195"/>
                </a:cubicBezTo>
                <a:cubicBezTo>
                  <a:pt x="884390" y="686044"/>
                  <a:pt x="686044" y="884390"/>
                  <a:pt x="442195" y="884390"/>
                </a:cubicBezTo>
                <a:close/>
                <a:moveTo>
                  <a:pt x="442195" y="15269"/>
                </a:moveTo>
                <a:cubicBezTo>
                  <a:pt x="206767" y="15269"/>
                  <a:pt x="15218" y="206818"/>
                  <a:pt x="15218" y="442246"/>
                </a:cubicBezTo>
                <a:cubicBezTo>
                  <a:pt x="15218" y="677674"/>
                  <a:pt x="206767" y="869222"/>
                  <a:pt x="442195" y="869222"/>
                </a:cubicBezTo>
                <a:cubicBezTo>
                  <a:pt x="677623" y="869222"/>
                  <a:pt x="869172" y="677674"/>
                  <a:pt x="869172" y="442246"/>
                </a:cubicBezTo>
                <a:cubicBezTo>
                  <a:pt x="869172" y="206818"/>
                  <a:pt x="677623" y="15269"/>
                  <a:pt x="442195" y="15269"/>
                </a:cubicBezTo>
                <a:close/>
              </a:path>
            </a:pathLst>
          </a:custGeom>
          <a:solidFill>
            <a:srgbClr val="000000"/>
          </a:solidFill>
          <a:ln w="5072" cap="flat">
            <a:solidFill>
              <a:srgbClr val="0C7E6B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174" name="Figura a mano libera: forma 173">
            <a:extLst>
              <a:ext uri="{FF2B5EF4-FFF2-40B4-BE49-F238E27FC236}">
                <a16:creationId xmlns:a16="http://schemas.microsoft.com/office/drawing/2014/main" id="{384CFE98-7075-6FFE-273D-40BD8243299D}"/>
              </a:ext>
            </a:extLst>
          </p:cNvPr>
          <p:cNvSpPr/>
          <p:nvPr/>
        </p:nvSpPr>
        <p:spPr>
          <a:xfrm>
            <a:off x="2298993" y="3378705"/>
            <a:ext cx="884389" cy="884390"/>
          </a:xfrm>
          <a:custGeom>
            <a:avLst/>
            <a:gdLst>
              <a:gd name="connsiteX0" fmla="*/ 442195 w 884389"/>
              <a:gd name="connsiteY0" fmla="*/ 884390 h 884390"/>
              <a:gd name="connsiteX1" fmla="*/ 0 w 884389"/>
              <a:gd name="connsiteY1" fmla="*/ 442195 h 884390"/>
              <a:gd name="connsiteX2" fmla="*/ 442195 w 884389"/>
              <a:gd name="connsiteY2" fmla="*/ 0 h 884390"/>
              <a:gd name="connsiteX3" fmla="*/ 884390 w 884389"/>
              <a:gd name="connsiteY3" fmla="*/ 442195 h 884390"/>
              <a:gd name="connsiteX4" fmla="*/ 442195 w 884389"/>
              <a:gd name="connsiteY4" fmla="*/ 884390 h 884390"/>
              <a:gd name="connsiteX5" fmla="*/ 442195 w 884389"/>
              <a:gd name="connsiteY5" fmla="*/ 15269 h 884390"/>
              <a:gd name="connsiteX6" fmla="*/ 15218 w 884389"/>
              <a:gd name="connsiteY6" fmla="*/ 442246 h 884390"/>
              <a:gd name="connsiteX7" fmla="*/ 442195 w 884389"/>
              <a:gd name="connsiteY7" fmla="*/ 869222 h 884390"/>
              <a:gd name="connsiteX8" fmla="*/ 869172 w 884389"/>
              <a:gd name="connsiteY8" fmla="*/ 442246 h 884390"/>
              <a:gd name="connsiteX9" fmla="*/ 442195 w 884389"/>
              <a:gd name="connsiteY9" fmla="*/ 15269 h 88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4389" h="884390">
                <a:moveTo>
                  <a:pt x="442195" y="884390"/>
                </a:moveTo>
                <a:cubicBezTo>
                  <a:pt x="198397" y="884390"/>
                  <a:pt x="0" y="686044"/>
                  <a:pt x="0" y="442195"/>
                </a:cubicBezTo>
                <a:cubicBezTo>
                  <a:pt x="0" y="198346"/>
                  <a:pt x="198346" y="0"/>
                  <a:pt x="442195" y="0"/>
                </a:cubicBezTo>
                <a:cubicBezTo>
                  <a:pt x="686044" y="0"/>
                  <a:pt x="884390" y="198346"/>
                  <a:pt x="884390" y="442195"/>
                </a:cubicBezTo>
                <a:cubicBezTo>
                  <a:pt x="884390" y="686044"/>
                  <a:pt x="686044" y="884390"/>
                  <a:pt x="442195" y="884390"/>
                </a:cubicBezTo>
                <a:close/>
                <a:moveTo>
                  <a:pt x="442195" y="15269"/>
                </a:moveTo>
                <a:cubicBezTo>
                  <a:pt x="206767" y="15269"/>
                  <a:pt x="15218" y="206818"/>
                  <a:pt x="15218" y="442246"/>
                </a:cubicBezTo>
                <a:cubicBezTo>
                  <a:pt x="15218" y="677674"/>
                  <a:pt x="206767" y="869222"/>
                  <a:pt x="442195" y="869222"/>
                </a:cubicBezTo>
                <a:cubicBezTo>
                  <a:pt x="677623" y="869222"/>
                  <a:pt x="869172" y="677674"/>
                  <a:pt x="869172" y="442246"/>
                </a:cubicBezTo>
                <a:cubicBezTo>
                  <a:pt x="869172" y="206818"/>
                  <a:pt x="677623" y="15269"/>
                  <a:pt x="442195" y="15269"/>
                </a:cubicBezTo>
                <a:close/>
              </a:path>
            </a:pathLst>
          </a:custGeom>
          <a:solidFill>
            <a:srgbClr val="000000"/>
          </a:solidFill>
          <a:ln w="5072" cap="flat">
            <a:solidFill>
              <a:srgbClr val="0C7E6B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327" name="Figura a mano libera: forma 326">
            <a:extLst>
              <a:ext uri="{FF2B5EF4-FFF2-40B4-BE49-F238E27FC236}">
                <a16:creationId xmlns:a16="http://schemas.microsoft.com/office/drawing/2014/main" id="{8B5F8A8D-5560-33DB-F041-127F538033D4}"/>
              </a:ext>
            </a:extLst>
          </p:cNvPr>
          <p:cNvSpPr/>
          <p:nvPr/>
        </p:nvSpPr>
        <p:spPr>
          <a:xfrm>
            <a:off x="1724386" y="3281015"/>
            <a:ext cx="30538" cy="15218"/>
          </a:xfrm>
          <a:custGeom>
            <a:avLst/>
            <a:gdLst>
              <a:gd name="connsiteX0" fmla="*/ 0 w 30538"/>
              <a:gd name="connsiteY0" fmla="*/ 0 h 15218"/>
              <a:gd name="connsiteX1" fmla="*/ 30538 w 30538"/>
              <a:gd name="connsiteY1" fmla="*/ 0 h 15218"/>
              <a:gd name="connsiteX2" fmla="*/ 30538 w 30538"/>
              <a:gd name="connsiteY2" fmla="*/ 15218 h 15218"/>
              <a:gd name="connsiteX3" fmla="*/ 0 w 30538"/>
              <a:gd name="connsiteY3" fmla="*/ 15218 h 1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38" h="15218">
                <a:moveTo>
                  <a:pt x="0" y="0"/>
                </a:moveTo>
                <a:lnTo>
                  <a:pt x="30538" y="0"/>
                </a:lnTo>
                <a:lnTo>
                  <a:pt x="30538" y="15218"/>
                </a:lnTo>
                <a:lnTo>
                  <a:pt x="0" y="15218"/>
                </a:lnTo>
                <a:close/>
              </a:path>
            </a:pathLst>
          </a:custGeom>
          <a:solidFill>
            <a:srgbClr val="231F20"/>
          </a:solidFill>
          <a:ln w="5072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328" name="Figura a mano libera: forma 327">
            <a:extLst>
              <a:ext uri="{FF2B5EF4-FFF2-40B4-BE49-F238E27FC236}">
                <a16:creationId xmlns:a16="http://schemas.microsoft.com/office/drawing/2014/main" id="{9B11E9E6-6723-EEF0-1075-3C5D7303FA7B}"/>
              </a:ext>
            </a:extLst>
          </p:cNvPr>
          <p:cNvSpPr/>
          <p:nvPr/>
        </p:nvSpPr>
        <p:spPr>
          <a:xfrm>
            <a:off x="2055357" y="3281015"/>
            <a:ext cx="30538" cy="15218"/>
          </a:xfrm>
          <a:custGeom>
            <a:avLst/>
            <a:gdLst>
              <a:gd name="connsiteX0" fmla="*/ 0 w 30538"/>
              <a:gd name="connsiteY0" fmla="*/ 0 h 15218"/>
              <a:gd name="connsiteX1" fmla="*/ 30538 w 30538"/>
              <a:gd name="connsiteY1" fmla="*/ 0 h 15218"/>
              <a:gd name="connsiteX2" fmla="*/ 30538 w 30538"/>
              <a:gd name="connsiteY2" fmla="*/ 15218 h 15218"/>
              <a:gd name="connsiteX3" fmla="*/ 0 w 30538"/>
              <a:gd name="connsiteY3" fmla="*/ 15218 h 1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38" h="15218">
                <a:moveTo>
                  <a:pt x="0" y="0"/>
                </a:moveTo>
                <a:lnTo>
                  <a:pt x="30538" y="0"/>
                </a:lnTo>
                <a:lnTo>
                  <a:pt x="30538" y="15218"/>
                </a:lnTo>
                <a:lnTo>
                  <a:pt x="0" y="15218"/>
                </a:lnTo>
                <a:close/>
              </a:path>
            </a:pathLst>
          </a:custGeom>
          <a:solidFill>
            <a:srgbClr val="231F20"/>
          </a:solidFill>
          <a:ln w="5072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grpSp>
        <p:nvGrpSpPr>
          <p:cNvPr id="1322" name="Gruppo 1321">
            <a:extLst>
              <a:ext uri="{FF2B5EF4-FFF2-40B4-BE49-F238E27FC236}">
                <a16:creationId xmlns:a16="http://schemas.microsoft.com/office/drawing/2014/main" id="{628D7216-5706-5772-DE13-20C0FE7E1E2A}"/>
              </a:ext>
            </a:extLst>
          </p:cNvPr>
          <p:cNvGrpSpPr/>
          <p:nvPr/>
        </p:nvGrpSpPr>
        <p:grpSpPr>
          <a:xfrm>
            <a:off x="3593563" y="2815574"/>
            <a:ext cx="1471740" cy="1478876"/>
            <a:chOff x="4661065" y="2610658"/>
            <a:chExt cx="1471740" cy="1478876"/>
          </a:xfrm>
        </p:grpSpPr>
        <p:sp>
          <p:nvSpPr>
            <p:cNvPr id="320" name="Figura a mano libera: forma 319">
              <a:extLst>
                <a:ext uri="{FF2B5EF4-FFF2-40B4-BE49-F238E27FC236}">
                  <a16:creationId xmlns:a16="http://schemas.microsoft.com/office/drawing/2014/main" id="{DBC1D097-0E90-FB93-FE96-64B1F053C1B2}"/>
                </a:ext>
              </a:extLst>
            </p:cNvPr>
            <p:cNvSpPr/>
            <p:nvPr/>
          </p:nvSpPr>
          <p:spPr>
            <a:xfrm>
              <a:off x="4706948" y="2672518"/>
              <a:ext cx="1425857" cy="1417016"/>
            </a:xfrm>
            <a:custGeom>
              <a:avLst/>
              <a:gdLst>
                <a:gd name="connsiteX0" fmla="*/ 916348 w 916348"/>
                <a:gd name="connsiteY0" fmla="*/ 541926 h 910666"/>
                <a:gd name="connsiteX1" fmla="*/ 547607 w 916348"/>
                <a:gd name="connsiteY1" fmla="*/ 910667 h 910666"/>
                <a:gd name="connsiteX2" fmla="*/ 279967 w 916348"/>
                <a:gd name="connsiteY2" fmla="*/ 795565 h 910666"/>
                <a:gd name="connsiteX3" fmla="*/ 0 w 916348"/>
                <a:gd name="connsiteY3" fmla="*/ 515547 h 910666"/>
                <a:gd name="connsiteX4" fmla="*/ 185207 w 916348"/>
                <a:gd name="connsiteY4" fmla="*/ 609901 h 910666"/>
                <a:gd name="connsiteX5" fmla="*/ 253183 w 916348"/>
                <a:gd name="connsiteY5" fmla="*/ 616191 h 910666"/>
                <a:gd name="connsiteX6" fmla="*/ 621924 w 916348"/>
                <a:gd name="connsiteY6" fmla="*/ 247451 h 910666"/>
                <a:gd name="connsiteX7" fmla="*/ 615634 w 916348"/>
                <a:gd name="connsiteY7" fmla="*/ 179475 h 910666"/>
                <a:gd name="connsiteX8" fmla="*/ 526555 w 916348"/>
                <a:gd name="connsiteY8" fmla="*/ 0 h 910666"/>
                <a:gd name="connsiteX9" fmla="*/ 790036 w 916348"/>
                <a:gd name="connsiteY9" fmla="*/ 264089 h 910666"/>
                <a:gd name="connsiteX10" fmla="*/ 916348 w 916348"/>
                <a:gd name="connsiteY10" fmla="*/ 541926 h 9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348" h="910666">
                  <a:moveTo>
                    <a:pt x="916348" y="541926"/>
                  </a:moveTo>
                  <a:cubicBezTo>
                    <a:pt x="916348" y="745548"/>
                    <a:pt x="751280" y="910667"/>
                    <a:pt x="547607" y="910667"/>
                  </a:cubicBezTo>
                  <a:cubicBezTo>
                    <a:pt x="442195" y="910667"/>
                    <a:pt x="347131" y="866483"/>
                    <a:pt x="279967" y="795565"/>
                  </a:cubicBezTo>
                  <a:lnTo>
                    <a:pt x="0" y="515547"/>
                  </a:lnTo>
                  <a:cubicBezTo>
                    <a:pt x="50424" y="563181"/>
                    <a:pt x="114188" y="596712"/>
                    <a:pt x="185207" y="609901"/>
                  </a:cubicBezTo>
                  <a:cubicBezTo>
                    <a:pt x="207223" y="614061"/>
                    <a:pt x="229949" y="616191"/>
                    <a:pt x="253183" y="616191"/>
                  </a:cubicBezTo>
                  <a:cubicBezTo>
                    <a:pt x="456805" y="616191"/>
                    <a:pt x="621924" y="451123"/>
                    <a:pt x="621924" y="247451"/>
                  </a:cubicBezTo>
                  <a:cubicBezTo>
                    <a:pt x="621924" y="224268"/>
                    <a:pt x="619743" y="201542"/>
                    <a:pt x="615634" y="179475"/>
                  </a:cubicBezTo>
                  <a:cubicBezTo>
                    <a:pt x="602952" y="111145"/>
                    <a:pt x="571399" y="49510"/>
                    <a:pt x="526555" y="0"/>
                  </a:cubicBezTo>
                  <a:lnTo>
                    <a:pt x="790036" y="264089"/>
                  </a:lnTo>
                  <a:cubicBezTo>
                    <a:pt x="867447" y="331659"/>
                    <a:pt x="916348" y="431085"/>
                    <a:pt x="916348" y="541926"/>
                  </a:cubicBezTo>
                  <a:close/>
                </a:path>
              </a:pathLst>
            </a:custGeom>
            <a:solidFill>
              <a:srgbClr val="12BA9E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21" name="Figura a mano libera: forma 320">
              <a:extLst>
                <a:ext uri="{FF2B5EF4-FFF2-40B4-BE49-F238E27FC236}">
                  <a16:creationId xmlns:a16="http://schemas.microsoft.com/office/drawing/2014/main" id="{5EDBD0E6-DE51-9127-22E9-DF5FB251EA31}"/>
                </a:ext>
              </a:extLst>
            </p:cNvPr>
            <p:cNvSpPr/>
            <p:nvPr/>
          </p:nvSpPr>
          <p:spPr>
            <a:xfrm>
              <a:off x="4661065" y="2610658"/>
              <a:ext cx="1147615" cy="1147536"/>
            </a:xfrm>
            <a:custGeom>
              <a:avLst/>
              <a:gdLst>
                <a:gd name="connsiteX0" fmla="*/ 737533 w 737532"/>
                <a:gd name="connsiteY0" fmla="*/ 368741 h 737481"/>
                <a:gd name="connsiteX1" fmla="*/ 368792 w 737532"/>
                <a:gd name="connsiteY1" fmla="*/ 737482 h 737481"/>
                <a:gd name="connsiteX2" fmla="*/ 300817 w 737532"/>
                <a:gd name="connsiteY2" fmla="*/ 731192 h 737481"/>
                <a:gd name="connsiteX3" fmla="*/ 115609 w 737532"/>
                <a:gd name="connsiteY3" fmla="*/ 636838 h 737481"/>
                <a:gd name="connsiteX4" fmla="*/ 100238 w 737532"/>
                <a:gd name="connsiteY4" fmla="*/ 621467 h 737481"/>
                <a:gd name="connsiteX5" fmla="*/ 0 w 737532"/>
                <a:gd name="connsiteY5" fmla="*/ 368741 h 737481"/>
                <a:gd name="connsiteX6" fmla="*/ 368741 w 737532"/>
                <a:gd name="connsiteY6" fmla="*/ 0 h 737481"/>
                <a:gd name="connsiteX7" fmla="*/ 617105 w 737532"/>
                <a:gd name="connsiteY7" fmla="*/ 96231 h 737481"/>
                <a:gd name="connsiteX8" fmla="*/ 642114 w 737532"/>
                <a:gd name="connsiteY8" fmla="*/ 121290 h 737481"/>
                <a:gd name="connsiteX9" fmla="*/ 731192 w 737532"/>
                <a:gd name="connsiteY9" fmla="*/ 300766 h 737481"/>
                <a:gd name="connsiteX10" fmla="*/ 737482 w 737532"/>
                <a:gd name="connsiteY10" fmla="*/ 368741 h 73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532" h="737481">
                  <a:moveTo>
                    <a:pt x="737533" y="368741"/>
                  </a:moveTo>
                  <a:cubicBezTo>
                    <a:pt x="737533" y="572363"/>
                    <a:pt x="572464" y="737482"/>
                    <a:pt x="368792" y="737482"/>
                  </a:cubicBezTo>
                  <a:cubicBezTo>
                    <a:pt x="345609" y="737482"/>
                    <a:pt x="322883" y="735301"/>
                    <a:pt x="300817" y="731192"/>
                  </a:cubicBezTo>
                  <a:cubicBezTo>
                    <a:pt x="229848" y="718002"/>
                    <a:pt x="166033" y="684421"/>
                    <a:pt x="115609" y="636838"/>
                  </a:cubicBezTo>
                  <a:lnTo>
                    <a:pt x="100238" y="621467"/>
                  </a:lnTo>
                  <a:cubicBezTo>
                    <a:pt x="38097" y="555420"/>
                    <a:pt x="0" y="466544"/>
                    <a:pt x="0" y="368741"/>
                  </a:cubicBezTo>
                  <a:cubicBezTo>
                    <a:pt x="0" y="165119"/>
                    <a:pt x="165069" y="0"/>
                    <a:pt x="368741" y="0"/>
                  </a:cubicBezTo>
                  <a:cubicBezTo>
                    <a:pt x="464414" y="0"/>
                    <a:pt x="551565" y="36423"/>
                    <a:pt x="617105" y="96231"/>
                  </a:cubicBezTo>
                  <a:lnTo>
                    <a:pt x="642114" y="121290"/>
                  </a:lnTo>
                  <a:cubicBezTo>
                    <a:pt x="686907" y="170801"/>
                    <a:pt x="718510" y="232486"/>
                    <a:pt x="731192" y="300766"/>
                  </a:cubicBezTo>
                  <a:cubicBezTo>
                    <a:pt x="735352" y="322781"/>
                    <a:pt x="737482" y="345508"/>
                    <a:pt x="737482" y="368741"/>
                  </a:cubicBezTo>
                  <a:close/>
                </a:path>
              </a:pathLst>
            </a:custGeom>
            <a:solidFill>
              <a:srgbClr val="18E8C5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dirty="0"/>
            </a:p>
          </p:txBody>
        </p:sp>
        <p:grpSp>
          <p:nvGrpSpPr>
            <p:cNvPr id="1309" name="Gruppo 1308">
              <a:extLst>
                <a:ext uri="{FF2B5EF4-FFF2-40B4-BE49-F238E27FC236}">
                  <a16:creationId xmlns:a16="http://schemas.microsoft.com/office/drawing/2014/main" id="{1E9D2F40-012A-314F-028D-DC0A560B5DAA}"/>
                </a:ext>
              </a:extLst>
            </p:cNvPr>
            <p:cNvGrpSpPr/>
            <p:nvPr/>
          </p:nvGrpSpPr>
          <p:grpSpPr>
            <a:xfrm>
              <a:off x="4856304" y="2817065"/>
              <a:ext cx="750152" cy="648448"/>
              <a:chOff x="6339685" y="4483292"/>
              <a:chExt cx="594355" cy="513774"/>
            </a:xfrm>
            <a:solidFill>
              <a:schemeClr val="bg1"/>
            </a:solidFill>
          </p:grpSpPr>
          <p:sp>
            <p:nvSpPr>
              <p:cNvPr id="371" name="Figura a mano libera: forma 370">
                <a:extLst>
                  <a:ext uri="{FF2B5EF4-FFF2-40B4-BE49-F238E27FC236}">
                    <a16:creationId xmlns:a16="http://schemas.microsoft.com/office/drawing/2014/main" id="{180593E6-BCB5-DA73-D0C8-1F032EEAF5B5}"/>
                  </a:ext>
                </a:extLst>
              </p:cNvPr>
              <p:cNvSpPr/>
              <p:nvPr/>
            </p:nvSpPr>
            <p:spPr>
              <a:xfrm>
                <a:off x="6339685" y="4485032"/>
                <a:ext cx="258593" cy="279750"/>
              </a:xfrm>
              <a:custGeom>
                <a:avLst/>
                <a:gdLst>
                  <a:gd name="connsiteX0" fmla="*/ 179577 w 258593"/>
                  <a:gd name="connsiteY0" fmla="*/ 279751 h 279750"/>
                  <a:gd name="connsiteX1" fmla="*/ 169330 w 258593"/>
                  <a:gd name="connsiteY1" fmla="*/ 278635 h 279750"/>
                  <a:gd name="connsiteX2" fmla="*/ 139705 w 258593"/>
                  <a:gd name="connsiteY2" fmla="*/ 257938 h 279750"/>
                  <a:gd name="connsiteX3" fmla="*/ 135798 w 258593"/>
                  <a:gd name="connsiteY3" fmla="*/ 250481 h 279750"/>
                  <a:gd name="connsiteX4" fmla="*/ 94760 w 258593"/>
                  <a:gd name="connsiteY4" fmla="*/ 276707 h 279750"/>
                  <a:gd name="connsiteX5" fmla="*/ 89027 w 258593"/>
                  <a:gd name="connsiteY5" fmla="*/ 277722 h 279750"/>
                  <a:gd name="connsiteX6" fmla="*/ 84259 w 258593"/>
                  <a:gd name="connsiteY6" fmla="*/ 274374 h 279750"/>
                  <a:gd name="connsiteX7" fmla="*/ 9182 w 258593"/>
                  <a:gd name="connsiteY7" fmla="*/ 156888 h 279750"/>
                  <a:gd name="connsiteX8" fmla="*/ 26937 w 258593"/>
                  <a:gd name="connsiteY8" fmla="*/ 76332 h 279750"/>
                  <a:gd name="connsiteX9" fmla="*/ 144524 w 258593"/>
                  <a:gd name="connsiteY9" fmla="*/ 1204 h 279750"/>
                  <a:gd name="connsiteX10" fmla="*/ 155024 w 258593"/>
                  <a:gd name="connsiteY10" fmla="*/ 3537 h 279750"/>
                  <a:gd name="connsiteX11" fmla="*/ 184649 w 258593"/>
                  <a:gd name="connsiteY11" fmla="*/ 49852 h 279750"/>
                  <a:gd name="connsiteX12" fmla="*/ 185157 w 258593"/>
                  <a:gd name="connsiteY12" fmla="*/ 57106 h 279750"/>
                  <a:gd name="connsiteX13" fmla="*/ 179323 w 258593"/>
                  <a:gd name="connsiteY13" fmla="*/ 61469 h 279750"/>
                  <a:gd name="connsiteX14" fmla="*/ 166945 w 258593"/>
                  <a:gd name="connsiteY14" fmla="*/ 66136 h 279750"/>
                  <a:gd name="connsiteX15" fmla="*/ 157206 w 258593"/>
                  <a:gd name="connsiteY15" fmla="*/ 110269 h 279750"/>
                  <a:gd name="connsiteX16" fmla="*/ 157206 w 258593"/>
                  <a:gd name="connsiteY16" fmla="*/ 110269 h 279750"/>
                  <a:gd name="connsiteX17" fmla="*/ 177294 w 258593"/>
                  <a:gd name="connsiteY17" fmla="*/ 124270 h 279750"/>
                  <a:gd name="connsiteX18" fmla="*/ 201390 w 258593"/>
                  <a:gd name="connsiteY18" fmla="*/ 120009 h 279750"/>
                  <a:gd name="connsiteX19" fmla="*/ 210825 w 258593"/>
                  <a:gd name="connsiteY19" fmla="*/ 110725 h 279750"/>
                  <a:gd name="connsiteX20" fmla="*/ 217217 w 258593"/>
                  <a:gd name="connsiteY20" fmla="*/ 107276 h 279750"/>
                  <a:gd name="connsiteX21" fmla="*/ 223558 w 258593"/>
                  <a:gd name="connsiteY21" fmla="*/ 110776 h 279750"/>
                  <a:gd name="connsiteX22" fmla="*/ 257393 w 258593"/>
                  <a:gd name="connsiteY22" fmla="*/ 163736 h 279750"/>
                  <a:gd name="connsiteX23" fmla="*/ 258408 w 258593"/>
                  <a:gd name="connsiteY23" fmla="*/ 169468 h 279750"/>
                  <a:gd name="connsiteX24" fmla="*/ 255060 w 258593"/>
                  <a:gd name="connsiteY24" fmla="*/ 174237 h 279750"/>
                  <a:gd name="connsiteX25" fmla="*/ 214021 w 258593"/>
                  <a:gd name="connsiteY25" fmla="*/ 200463 h 279750"/>
                  <a:gd name="connsiteX26" fmla="*/ 219144 w 258593"/>
                  <a:gd name="connsiteY26" fmla="*/ 207108 h 279750"/>
                  <a:gd name="connsiteX27" fmla="*/ 225485 w 258593"/>
                  <a:gd name="connsiteY27" fmla="*/ 242669 h 279750"/>
                  <a:gd name="connsiteX28" fmla="*/ 204839 w 258593"/>
                  <a:gd name="connsiteY28" fmla="*/ 272243 h 279750"/>
                  <a:gd name="connsiteX29" fmla="*/ 179526 w 258593"/>
                  <a:gd name="connsiteY29" fmla="*/ 279700 h 279750"/>
                  <a:gd name="connsiteX30" fmla="*/ 140364 w 258593"/>
                  <a:gd name="connsiteY30" fmla="*/ 231001 h 279750"/>
                  <a:gd name="connsiteX31" fmla="*/ 143509 w 258593"/>
                  <a:gd name="connsiteY31" fmla="*/ 231661 h 279750"/>
                  <a:gd name="connsiteX32" fmla="*/ 147922 w 258593"/>
                  <a:gd name="connsiteY32" fmla="*/ 237393 h 279750"/>
                  <a:gd name="connsiteX33" fmla="*/ 152589 w 258593"/>
                  <a:gd name="connsiteY33" fmla="*/ 249720 h 279750"/>
                  <a:gd name="connsiteX34" fmla="*/ 196723 w 258593"/>
                  <a:gd name="connsiteY34" fmla="*/ 259460 h 279750"/>
                  <a:gd name="connsiteX35" fmla="*/ 210673 w 258593"/>
                  <a:gd name="connsiteY35" fmla="*/ 239422 h 279750"/>
                  <a:gd name="connsiteX36" fmla="*/ 206361 w 258593"/>
                  <a:gd name="connsiteY36" fmla="*/ 215326 h 279750"/>
                  <a:gd name="connsiteX37" fmla="*/ 197129 w 258593"/>
                  <a:gd name="connsiteY37" fmla="*/ 205891 h 279750"/>
                  <a:gd name="connsiteX38" fmla="*/ 193730 w 258593"/>
                  <a:gd name="connsiteY38" fmla="*/ 199499 h 279750"/>
                  <a:gd name="connsiteX39" fmla="*/ 197230 w 258593"/>
                  <a:gd name="connsiteY39" fmla="*/ 193158 h 279750"/>
                  <a:gd name="connsiteX40" fmla="*/ 240501 w 258593"/>
                  <a:gd name="connsiteY40" fmla="*/ 165512 h 279750"/>
                  <a:gd name="connsiteX41" fmla="*/ 216253 w 258593"/>
                  <a:gd name="connsiteY41" fmla="*/ 127618 h 279750"/>
                  <a:gd name="connsiteX42" fmla="*/ 209557 w 258593"/>
                  <a:gd name="connsiteY42" fmla="*/ 132792 h 279750"/>
                  <a:gd name="connsiteX43" fmla="*/ 174047 w 258593"/>
                  <a:gd name="connsiteY43" fmla="*/ 139133 h 279750"/>
                  <a:gd name="connsiteX44" fmla="*/ 144422 w 258593"/>
                  <a:gd name="connsiteY44" fmla="*/ 118487 h 279750"/>
                  <a:gd name="connsiteX45" fmla="*/ 144422 w 258593"/>
                  <a:gd name="connsiteY45" fmla="*/ 118487 h 279750"/>
                  <a:gd name="connsiteX46" fmla="*/ 158778 w 258593"/>
                  <a:gd name="connsiteY46" fmla="*/ 53352 h 279750"/>
                  <a:gd name="connsiteX47" fmla="*/ 166286 w 258593"/>
                  <a:gd name="connsiteY47" fmla="*/ 49446 h 279750"/>
                  <a:gd name="connsiteX48" fmla="*/ 146299 w 258593"/>
                  <a:gd name="connsiteY48" fmla="*/ 18147 h 279750"/>
                  <a:gd name="connsiteX49" fmla="*/ 35104 w 258593"/>
                  <a:gd name="connsiteY49" fmla="*/ 89217 h 279750"/>
                  <a:gd name="connsiteX50" fmla="*/ 21965 w 258593"/>
                  <a:gd name="connsiteY50" fmla="*/ 148771 h 279750"/>
                  <a:gd name="connsiteX51" fmla="*/ 92984 w 258593"/>
                  <a:gd name="connsiteY51" fmla="*/ 259866 h 279750"/>
                  <a:gd name="connsiteX52" fmla="*/ 136255 w 258593"/>
                  <a:gd name="connsiteY52" fmla="*/ 232219 h 279750"/>
                  <a:gd name="connsiteX53" fmla="*/ 140364 w 258593"/>
                  <a:gd name="connsiteY53" fmla="*/ 231001 h 27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58593" h="279750">
                    <a:moveTo>
                      <a:pt x="179577" y="279751"/>
                    </a:moveTo>
                    <a:cubicBezTo>
                      <a:pt x="176178" y="279751"/>
                      <a:pt x="172728" y="279396"/>
                      <a:pt x="169330" y="278635"/>
                    </a:cubicBezTo>
                    <a:cubicBezTo>
                      <a:pt x="157053" y="275946"/>
                      <a:pt x="146502" y="268591"/>
                      <a:pt x="139705" y="257938"/>
                    </a:cubicBezTo>
                    <a:cubicBezTo>
                      <a:pt x="138183" y="255554"/>
                      <a:pt x="136864" y="253068"/>
                      <a:pt x="135798" y="250481"/>
                    </a:cubicBezTo>
                    <a:lnTo>
                      <a:pt x="94760" y="276707"/>
                    </a:lnTo>
                    <a:cubicBezTo>
                      <a:pt x="93086" y="277772"/>
                      <a:pt x="91006" y="278178"/>
                      <a:pt x="89027" y="277722"/>
                    </a:cubicBezTo>
                    <a:cubicBezTo>
                      <a:pt x="87049" y="277265"/>
                      <a:pt x="85324" y="276098"/>
                      <a:pt x="84259" y="274374"/>
                    </a:cubicBezTo>
                    <a:lnTo>
                      <a:pt x="9182" y="156888"/>
                    </a:lnTo>
                    <a:cubicBezTo>
                      <a:pt x="-8167" y="129799"/>
                      <a:pt x="-203" y="93630"/>
                      <a:pt x="26937" y="76332"/>
                    </a:cubicBezTo>
                    <a:lnTo>
                      <a:pt x="144524" y="1204"/>
                    </a:lnTo>
                    <a:cubicBezTo>
                      <a:pt x="148075" y="-1079"/>
                      <a:pt x="152742" y="-14"/>
                      <a:pt x="155024" y="3537"/>
                    </a:cubicBezTo>
                    <a:lnTo>
                      <a:pt x="184649" y="49852"/>
                    </a:lnTo>
                    <a:cubicBezTo>
                      <a:pt x="186019" y="52033"/>
                      <a:pt x="186222" y="54772"/>
                      <a:pt x="185157" y="57106"/>
                    </a:cubicBezTo>
                    <a:cubicBezTo>
                      <a:pt x="184091" y="59440"/>
                      <a:pt x="181910" y="61113"/>
                      <a:pt x="179323" y="61469"/>
                    </a:cubicBezTo>
                    <a:cubicBezTo>
                      <a:pt x="174961" y="62128"/>
                      <a:pt x="170801" y="63701"/>
                      <a:pt x="166945" y="66136"/>
                    </a:cubicBezTo>
                    <a:cubicBezTo>
                      <a:pt x="152082" y="75622"/>
                      <a:pt x="147720" y="95406"/>
                      <a:pt x="157206" y="110269"/>
                    </a:cubicBezTo>
                    <a:lnTo>
                      <a:pt x="157206" y="110269"/>
                    </a:lnTo>
                    <a:cubicBezTo>
                      <a:pt x="161822" y="117472"/>
                      <a:pt x="168924" y="122444"/>
                      <a:pt x="177294" y="124270"/>
                    </a:cubicBezTo>
                    <a:cubicBezTo>
                      <a:pt x="185664" y="126096"/>
                      <a:pt x="194186" y="124574"/>
                      <a:pt x="201390" y="120009"/>
                    </a:cubicBezTo>
                    <a:cubicBezTo>
                      <a:pt x="205194" y="117574"/>
                      <a:pt x="208390" y="114479"/>
                      <a:pt x="210825" y="110725"/>
                    </a:cubicBezTo>
                    <a:cubicBezTo>
                      <a:pt x="212245" y="108595"/>
                      <a:pt x="214731" y="107073"/>
                      <a:pt x="217217" y="107276"/>
                    </a:cubicBezTo>
                    <a:cubicBezTo>
                      <a:pt x="219804" y="107276"/>
                      <a:pt x="222188" y="108595"/>
                      <a:pt x="223558" y="110776"/>
                    </a:cubicBezTo>
                    <a:lnTo>
                      <a:pt x="257393" y="163736"/>
                    </a:lnTo>
                    <a:cubicBezTo>
                      <a:pt x="258458" y="165461"/>
                      <a:pt x="258864" y="167490"/>
                      <a:pt x="258408" y="169468"/>
                    </a:cubicBezTo>
                    <a:cubicBezTo>
                      <a:pt x="258002" y="171447"/>
                      <a:pt x="256785" y="173171"/>
                      <a:pt x="255060" y="174237"/>
                    </a:cubicBezTo>
                    <a:lnTo>
                      <a:pt x="214021" y="200463"/>
                    </a:lnTo>
                    <a:cubicBezTo>
                      <a:pt x="215898" y="202492"/>
                      <a:pt x="217623" y="204724"/>
                      <a:pt x="219144" y="207108"/>
                    </a:cubicBezTo>
                    <a:cubicBezTo>
                      <a:pt x="225942" y="217711"/>
                      <a:pt x="228174" y="230342"/>
                      <a:pt x="225485" y="242669"/>
                    </a:cubicBezTo>
                    <a:cubicBezTo>
                      <a:pt x="222797" y="254945"/>
                      <a:pt x="215441" y="265496"/>
                      <a:pt x="204839" y="272243"/>
                    </a:cubicBezTo>
                    <a:cubicBezTo>
                      <a:pt x="197179" y="277164"/>
                      <a:pt x="188403" y="279700"/>
                      <a:pt x="179526" y="279700"/>
                    </a:cubicBezTo>
                    <a:close/>
                    <a:moveTo>
                      <a:pt x="140364" y="231001"/>
                    </a:moveTo>
                    <a:cubicBezTo>
                      <a:pt x="141429" y="231001"/>
                      <a:pt x="142495" y="231204"/>
                      <a:pt x="143509" y="231661"/>
                    </a:cubicBezTo>
                    <a:cubicBezTo>
                      <a:pt x="145843" y="232726"/>
                      <a:pt x="147517" y="234856"/>
                      <a:pt x="147922" y="237393"/>
                    </a:cubicBezTo>
                    <a:cubicBezTo>
                      <a:pt x="148633" y="241806"/>
                      <a:pt x="150205" y="245966"/>
                      <a:pt x="152589" y="249720"/>
                    </a:cubicBezTo>
                    <a:cubicBezTo>
                      <a:pt x="162075" y="264583"/>
                      <a:pt x="181859" y="268946"/>
                      <a:pt x="196723" y="259460"/>
                    </a:cubicBezTo>
                    <a:cubicBezTo>
                      <a:pt x="203926" y="254894"/>
                      <a:pt x="208847" y="247742"/>
                      <a:pt x="210673" y="239422"/>
                    </a:cubicBezTo>
                    <a:cubicBezTo>
                      <a:pt x="212499" y="231103"/>
                      <a:pt x="210977" y="222530"/>
                      <a:pt x="206361" y="215326"/>
                    </a:cubicBezTo>
                    <a:cubicBezTo>
                      <a:pt x="203977" y="211573"/>
                      <a:pt x="200832" y="208377"/>
                      <a:pt x="197129" y="205891"/>
                    </a:cubicBezTo>
                    <a:cubicBezTo>
                      <a:pt x="194998" y="204470"/>
                      <a:pt x="193730" y="202036"/>
                      <a:pt x="193730" y="199499"/>
                    </a:cubicBezTo>
                    <a:cubicBezTo>
                      <a:pt x="193730" y="196912"/>
                      <a:pt x="195099" y="194528"/>
                      <a:pt x="197230" y="193158"/>
                    </a:cubicBezTo>
                    <a:lnTo>
                      <a:pt x="240501" y="165512"/>
                    </a:lnTo>
                    <a:lnTo>
                      <a:pt x="216253" y="127618"/>
                    </a:lnTo>
                    <a:cubicBezTo>
                      <a:pt x="214224" y="129546"/>
                      <a:pt x="211992" y="131219"/>
                      <a:pt x="209557" y="132792"/>
                    </a:cubicBezTo>
                    <a:cubicBezTo>
                      <a:pt x="198955" y="139590"/>
                      <a:pt x="186324" y="141822"/>
                      <a:pt x="174047" y="139133"/>
                    </a:cubicBezTo>
                    <a:cubicBezTo>
                      <a:pt x="161721" y="136445"/>
                      <a:pt x="151220" y="129089"/>
                      <a:pt x="144422" y="118487"/>
                    </a:cubicBezTo>
                    <a:lnTo>
                      <a:pt x="144422" y="118487"/>
                    </a:lnTo>
                    <a:cubicBezTo>
                      <a:pt x="130421" y="96572"/>
                      <a:pt x="136864" y="67353"/>
                      <a:pt x="158778" y="53352"/>
                    </a:cubicBezTo>
                    <a:cubicBezTo>
                      <a:pt x="161162" y="51830"/>
                      <a:pt x="163699" y="50511"/>
                      <a:pt x="166286" y="49446"/>
                    </a:cubicBezTo>
                    <a:lnTo>
                      <a:pt x="146299" y="18147"/>
                    </a:lnTo>
                    <a:lnTo>
                      <a:pt x="35104" y="89217"/>
                    </a:lnTo>
                    <a:cubicBezTo>
                      <a:pt x="15066" y="102000"/>
                      <a:pt x="9182" y="128734"/>
                      <a:pt x="21965" y="148771"/>
                    </a:cubicBezTo>
                    <a:lnTo>
                      <a:pt x="92984" y="259866"/>
                    </a:lnTo>
                    <a:lnTo>
                      <a:pt x="136255" y="232219"/>
                    </a:lnTo>
                    <a:cubicBezTo>
                      <a:pt x="137523" y="231407"/>
                      <a:pt x="138944" y="231001"/>
                      <a:pt x="140364" y="231001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it-IT"/>
              </a:p>
            </p:txBody>
          </p:sp>
          <p:sp>
            <p:nvSpPr>
              <p:cNvPr id="372" name="Figura a mano libera: forma 371">
                <a:extLst>
                  <a:ext uri="{FF2B5EF4-FFF2-40B4-BE49-F238E27FC236}">
                    <a16:creationId xmlns:a16="http://schemas.microsoft.com/office/drawing/2014/main" id="{36CADD66-F926-193F-D031-A8FB27351F5E}"/>
                  </a:ext>
                </a:extLst>
              </p:cNvPr>
              <p:cNvSpPr/>
              <p:nvPr/>
            </p:nvSpPr>
            <p:spPr>
              <a:xfrm>
                <a:off x="6448141" y="4791567"/>
                <a:ext cx="260791" cy="205498"/>
              </a:xfrm>
              <a:custGeom>
                <a:avLst/>
                <a:gdLst>
                  <a:gd name="connsiteX0" fmla="*/ 197889 w 260791"/>
                  <a:gd name="connsiteY0" fmla="*/ 205499 h 205498"/>
                  <a:gd name="connsiteX1" fmla="*/ 58337 w 260791"/>
                  <a:gd name="connsiteY1" fmla="*/ 205499 h 205498"/>
                  <a:gd name="connsiteX2" fmla="*/ 0 w 260791"/>
                  <a:gd name="connsiteY2" fmla="*/ 147162 h 205498"/>
                  <a:gd name="connsiteX3" fmla="*/ 0 w 260791"/>
                  <a:gd name="connsiteY3" fmla="*/ 7609 h 205498"/>
                  <a:gd name="connsiteX4" fmla="*/ 7609 w 260791"/>
                  <a:gd name="connsiteY4" fmla="*/ 0 h 205498"/>
                  <a:gd name="connsiteX5" fmla="*/ 66555 w 260791"/>
                  <a:gd name="connsiteY5" fmla="*/ 0 h 205498"/>
                  <a:gd name="connsiteX6" fmla="*/ 72896 w 260791"/>
                  <a:gd name="connsiteY6" fmla="*/ 3450 h 205498"/>
                  <a:gd name="connsiteX7" fmla="*/ 73505 w 260791"/>
                  <a:gd name="connsiteY7" fmla="*/ 10653 h 205498"/>
                  <a:gd name="connsiteX8" fmla="*/ 70816 w 260791"/>
                  <a:gd name="connsiteY8" fmla="*/ 23589 h 205498"/>
                  <a:gd name="connsiteX9" fmla="*/ 102774 w 260791"/>
                  <a:gd name="connsiteY9" fmla="*/ 55547 h 205498"/>
                  <a:gd name="connsiteX10" fmla="*/ 134682 w 260791"/>
                  <a:gd name="connsiteY10" fmla="*/ 23589 h 205498"/>
                  <a:gd name="connsiteX11" fmla="*/ 131994 w 260791"/>
                  <a:gd name="connsiteY11" fmla="*/ 10653 h 205498"/>
                  <a:gd name="connsiteX12" fmla="*/ 132602 w 260791"/>
                  <a:gd name="connsiteY12" fmla="*/ 3450 h 205498"/>
                  <a:gd name="connsiteX13" fmla="*/ 138943 w 260791"/>
                  <a:gd name="connsiteY13" fmla="*/ 0 h 205498"/>
                  <a:gd name="connsiteX14" fmla="*/ 197889 w 260791"/>
                  <a:gd name="connsiteY14" fmla="*/ 0 h 205498"/>
                  <a:gd name="connsiteX15" fmla="*/ 205498 w 260791"/>
                  <a:gd name="connsiteY15" fmla="*/ 7609 h 205498"/>
                  <a:gd name="connsiteX16" fmla="*/ 205498 w 260791"/>
                  <a:gd name="connsiteY16" fmla="*/ 56257 h 205498"/>
                  <a:gd name="connsiteX17" fmla="*/ 213615 w 260791"/>
                  <a:gd name="connsiteY17" fmla="*/ 55547 h 205498"/>
                  <a:gd name="connsiteX18" fmla="*/ 260792 w 260791"/>
                  <a:gd name="connsiteY18" fmla="*/ 102724 h 205498"/>
                  <a:gd name="connsiteX19" fmla="*/ 213615 w 260791"/>
                  <a:gd name="connsiteY19" fmla="*/ 149901 h 205498"/>
                  <a:gd name="connsiteX20" fmla="*/ 205498 w 260791"/>
                  <a:gd name="connsiteY20" fmla="*/ 149191 h 205498"/>
                  <a:gd name="connsiteX21" fmla="*/ 205498 w 260791"/>
                  <a:gd name="connsiteY21" fmla="*/ 197890 h 205498"/>
                  <a:gd name="connsiteX22" fmla="*/ 197889 w 260791"/>
                  <a:gd name="connsiteY22" fmla="*/ 205499 h 205498"/>
                  <a:gd name="connsiteX23" fmla="*/ 15218 w 260791"/>
                  <a:gd name="connsiteY23" fmla="*/ 15218 h 205498"/>
                  <a:gd name="connsiteX24" fmla="*/ 15218 w 260791"/>
                  <a:gd name="connsiteY24" fmla="*/ 147162 h 205498"/>
                  <a:gd name="connsiteX25" fmla="*/ 58337 w 260791"/>
                  <a:gd name="connsiteY25" fmla="*/ 190280 h 205498"/>
                  <a:gd name="connsiteX26" fmla="*/ 190280 w 260791"/>
                  <a:gd name="connsiteY26" fmla="*/ 190280 h 205498"/>
                  <a:gd name="connsiteX27" fmla="*/ 190280 w 260791"/>
                  <a:gd name="connsiteY27" fmla="*/ 139045 h 205498"/>
                  <a:gd name="connsiteX28" fmla="*/ 193730 w 260791"/>
                  <a:gd name="connsiteY28" fmla="*/ 132704 h 205498"/>
                  <a:gd name="connsiteX29" fmla="*/ 200933 w 260791"/>
                  <a:gd name="connsiteY29" fmla="*/ 132096 h 205498"/>
                  <a:gd name="connsiteX30" fmla="*/ 213615 w 260791"/>
                  <a:gd name="connsiteY30" fmla="*/ 134733 h 205498"/>
                  <a:gd name="connsiteX31" fmla="*/ 245574 w 260791"/>
                  <a:gd name="connsiteY31" fmla="*/ 102775 h 205498"/>
                  <a:gd name="connsiteX32" fmla="*/ 213615 w 260791"/>
                  <a:gd name="connsiteY32" fmla="*/ 70816 h 205498"/>
                  <a:gd name="connsiteX33" fmla="*/ 200984 w 260791"/>
                  <a:gd name="connsiteY33" fmla="*/ 73454 h 205498"/>
                  <a:gd name="connsiteX34" fmla="*/ 193780 w 260791"/>
                  <a:gd name="connsiteY34" fmla="*/ 72845 h 205498"/>
                  <a:gd name="connsiteX35" fmla="*/ 190331 w 260791"/>
                  <a:gd name="connsiteY35" fmla="*/ 66454 h 205498"/>
                  <a:gd name="connsiteX36" fmla="*/ 190331 w 260791"/>
                  <a:gd name="connsiteY36" fmla="*/ 15218 h 205498"/>
                  <a:gd name="connsiteX37" fmla="*/ 149191 w 260791"/>
                  <a:gd name="connsiteY37" fmla="*/ 15218 h 205498"/>
                  <a:gd name="connsiteX38" fmla="*/ 149952 w 260791"/>
                  <a:gd name="connsiteY38" fmla="*/ 23589 h 205498"/>
                  <a:gd name="connsiteX39" fmla="*/ 102825 w 260791"/>
                  <a:gd name="connsiteY39" fmla="*/ 70765 h 205498"/>
                  <a:gd name="connsiteX40" fmla="*/ 55648 w 260791"/>
                  <a:gd name="connsiteY40" fmla="*/ 23589 h 205498"/>
                  <a:gd name="connsiteX41" fmla="*/ 56409 w 260791"/>
                  <a:gd name="connsiteY41" fmla="*/ 15218 h 205498"/>
                  <a:gd name="connsiteX42" fmla="*/ 15269 w 260791"/>
                  <a:gd name="connsiteY42" fmla="*/ 15218 h 20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60791" h="205498">
                    <a:moveTo>
                      <a:pt x="197889" y="205499"/>
                    </a:moveTo>
                    <a:lnTo>
                      <a:pt x="58337" y="205499"/>
                    </a:lnTo>
                    <a:cubicBezTo>
                      <a:pt x="26175" y="205499"/>
                      <a:pt x="0" y="179323"/>
                      <a:pt x="0" y="147162"/>
                    </a:cubicBezTo>
                    <a:lnTo>
                      <a:pt x="0" y="7609"/>
                    </a:lnTo>
                    <a:cubicBezTo>
                      <a:pt x="0" y="3399"/>
                      <a:pt x="3399" y="0"/>
                      <a:pt x="7609" y="0"/>
                    </a:cubicBezTo>
                    <a:lnTo>
                      <a:pt x="66555" y="0"/>
                    </a:lnTo>
                    <a:cubicBezTo>
                      <a:pt x="69142" y="0"/>
                      <a:pt x="71526" y="1268"/>
                      <a:pt x="72896" y="3450"/>
                    </a:cubicBezTo>
                    <a:cubicBezTo>
                      <a:pt x="74316" y="5580"/>
                      <a:pt x="74519" y="8319"/>
                      <a:pt x="73505" y="10653"/>
                    </a:cubicBezTo>
                    <a:cubicBezTo>
                      <a:pt x="71729" y="14762"/>
                      <a:pt x="70816" y="19125"/>
                      <a:pt x="70816" y="23589"/>
                    </a:cubicBezTo>
                    <a:cubicBezTo>
                      <a:pt x="70816" y="41191"/>
                      <a:pt x="85172" y="55547"/>
                      <a:pt x="102774" y="55547"/>
                    </a:cubicBezTo>
                    <a:cubicBezTo>
                      <a:pt x="120377" y="55547"/>
                      <a:pt x="134682" y="41191"/>
                      <a:pt x="134682" y="23589"/>
                    </a:cubicBezTo>
                    <a:cubicBezTo>
                      <a:pt x="134682" y="19125"/>
                      <a:pt x="133769" y="14762"/>
                      <a:pt x="131994" y="10653"/>
                    </a:cubicBezTo>
                    <a:cubicBezTo>
                      <a:pt x="130979" y="8319"/>
                      <a:pt x="131182" y="5580"/>
                      <a:pt x="132602" y="3450"/>
                    </a:cubicBezTo>
                    <a:cubicBezTo>
                      <a:pt x="134023" y="1319"/>
                      <a:pt x="136407" y="0"/>
                      <a:pt x="138943" y="0"/>
                    </a:cubicBezTo>
                    <a:lnTo>
                      <a:pt x="197889" y="0"/>
                    </a:lnTo>
                    <a:cubicBezTo>
                      <a:pt x="202100" y="0"/>
                      <a:pt x="205498" y="3399"/>
                      <a:pt x="205498" y="7609"/>
                    </a:cubicBezTo>
                    <a:lnTo>
                      <a:pt x="205498" y="56257"/>
                    </a:lnTo>
                    <a:cubicBezTo>
                      <a:pt x="208136" y="55801"/>
                      <a:pt x="210876" y="55547"/>
                      <a:pt x="213615" y="55547"/>
                    </a:cubicBezTo>
                    <a:cubicBezTo>
                      <a:pt x="239638" y="55547"/>
                      <a:pt x="260792" y="76701"/>
                      <a:pt x="260792" y="102724"/>
                    </a:cubicBezTo>
                    <a:cubicBezTo>
                      <a:pt x="260792" y="128747"/>
                      <a:pt x="239638" y="149901"/>
                      <a:pt x="213615" y="149901"/>
                    </a:cubicBezTo>
                    <a:cubicBezTo>
                      <a:pt x="210876" y="149901"/>
                      <a:pt x="208187" y="149647"/>
                      <a:pt x="205498" y="149191"/>
                    </a:cubicBezTo>
                    <a:lnTo>
                      <a:pt x="205498" y="197890"/>
                    </a:lnTo>
                    <a:cubicBezTo>
                      <a:pt x="205498" y="202100"/>
                      <a:pt x="202100" y="205499"/>
                      <a:pt x="197889" y="205499"/>
                    </a:cubicBezTo>
                    <a:close/>
                    <a:moveTo>
                      <a:pt x="15218" y="15218"/>
                    </a:moveTo>
                    <a:lnTo>
                      <a:pt x="15218" y="147162"/>
                    </a:lnTo>
                    <a:cubicBezTo>
                      <a:pt x="15218" y="170953"/>
                      <a:pt x="34546" y="190280"/>
                      <a:pt x="58337" y="190280"/>
                    </a:cubicBezTo>
                    <a:lnTo>
                      <a:pt x="190280" y="190280"/>
                    </a:lnTo>
                    <a:lnTo>
                      <a:pt x="190280" y="139045"/>
                    </a:lnTo>
                    <a:cubicBezTo>
                      <a:pt x="190280" y="136509"/>
                      <a:pt x="191548" y="134074"/>
                      <a:pt x="193730" y="132704"/>
                    </a:cubicBezTo>
                    <a:cubicBezTo>
                      <a:pt x="195860" y="131284"/>
                      <a:pt x="198549" y="131081"/>
                      <a:pt x="200933" y="132096"/>
                    </a:cubicBezTo>
                    <a:cubicBezTo>
                      <a:pt x="204991" y="133820"/>
                      <a:pt x="209253" y="134733"/>
                      <a:pt x="213615" y="134733"/>
                    </a:cubicBezTo>
                    <a:cubicBezTo>
                      <a:pt x="231217" y="134733"/>
                      <a:pt x="245574" y="120377"/>
                      <a:pt x="245574" y="102775"/>
                    </a:cubicBezTo>
                    <a:cubicBezTo>
                      <a:pt x="245574" y="85172"/>
                      <a:pt x="231217" y="70816"/>
                      <a:pt x="213615" y="70816"/>
                    </a:cubicBezTo>
                    <a:cubicBezTo>
                      <a:pt x="209202" y="70816"/>
                      <a:pt x="204940" y="71729"/>
                      <a:pt x="200984" y="73454"/>
                    </a:cubicBezTo>
                    <a:cubicBezTo>
                      <a:pt x="198650" y="74519"/>
                      <a:pt x="195911" y="74266"/>
                      <a:pt x="193780" y="72845"/>
                    </a:cubicBezTo>
                    <a:cubicBezTo>
                      <a:pt x="191599" y="71425"/>
                      <a:pt x="190331" y="69041"/>
                      <a:pt x="190331" y="66454"/>
                    </a:cubicBezTo>
                    <a:lnTo>
                      <a:pt x="190331" y="15218"/>
                    </a:lnTo>
                    <a:lnTo>
                      <a:pt x="149191" y="15218"/>
                    </a:lnTo>
                    <a:cubicBezTo>
                      <a:pt x="149698" y="17958"/>
                      <a:pt x="149952" y="20748"/>
                      <a:pt x="149952" y="23589"/>
                    </a:cubicBezTo>
                    <a:cubicBezTo>
                      <a:pt x="149952" y="49612"/>
                      <a:pt x="128798" y="70765"/>
                      <a:pt x="102825" y="70765"/>
                    </a:cubicBezTo>
                    <a:cubicBezTo>
                      <a:pt x="76853" y="70765"/>
                      <a:pt x="55648" y="49612"/>
                      <a:pt x="55648" y="23589"/>
                    </a:cubicBezTo>
                    <a:cubicBezTo>
                      <a:pt x="55648" y="20748"/>
                      <a:pt x="55902" y="17958"/>
                      <a:pt x="56409" y="15218"/>
                    </a:cubicBezTo>
                    <a:lnTo>
                      <a:pt x="15269" y="15218"/>
                    </a:ln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it-IT"/>
              </a:p>
            </p:txBody>
          </p:sp>
          <p:sp>
            <p:nvSpPr>
              <p:cNvPr id="373" name="Figura a mano libera: forma 372">
                <a:extLst>
                  <a:ext uri="{FF2B5EF4-FFF2-40B4-BE49-F238E27FC236}">
                    <a16:creationId xmlns:a16="http://schemas.microsoft.com/office/drawing/2014/main" id="{EA48074D-C063-F55C-5A5A-0C1733A92D9E}"/>
                  </a:ext>
                </a:extLst>
              </p:cNvPr>
              <p:cNvSpPr/>
              <p:nvPr/>
            </p:nvSpPr>
            <p:spPr>
              <a:xfrm>
                <a:off x="6666772" y="4483292"/>
                <a:ext cx="267268" cy="251359"/>
              </a:xfrm>
              <a:custGeom>
                <a:avLst/>
                <a:gdLst>
                  <a:gd name="connsiteX0" fmla="*/ 218187 w 267268"/>
                  <a:gd name="connsiteY0" fmla="*/ 251359 h 251359"/>
                  <a:gd name="connsiteX1" fmla="*/ 216056 w 267268"/>
                  <a:gd name="connsiteY1" fmla="*/ 251055 h 251359"/>
                  <a:gd name="connsiteX2" fmla="*/ 160053 w 267268"/>
                  <a:gd name="connsiteY2" fmla="*/ 234568 h 251359"/>
                  <a:gd name="connsiteX3" fmla="*/ 154929 w 267268"/>
                  <a:gd name="connsiteY3" fmla="*/ 229597 h 251359"/>
                  <a:gd name="connsiteX4" fmla="*/ 156198 w 267268"/>
                  <a:gd name="connsiteY4" fmla="*/ 222597 h 251359"/>
                  <a:gd name="connsiteX5" fmla="*/ 161778 w 267268"/>
                  <a:gd name="connsiteY5" fmla="*/ 211741 h 251359"/>
                  <a:gd name="connsiteX6" fmla="*/ 159190 w 267268"/>
                  <a:gd name="connsiteY6" fmla="*/ 187442 h 251359"/>
                  <a:gd name="connsiteX7" fmla="*/ 140168 w 267268"/>
                  <a:gd name="connsiteY7" fmla="*/ 172071 h 251359"/>
                  <a:gd name="connsiteX8" fmla="*/ 100498 w 267268"/>
                  <a:gd name="connsiteY8" fmla="*/ 193732 h 251359"/>
                  <a:gd name="connsiteX9" fmla="*/ 99331 w 267268"/>
                  <a:gd name="connsiteY9" fmla="*/ 205856 h 251359"/>
                  <a:gd name="connsiteX10" fmla="*/ 96592 w 267268"/>
                  <a:gd name="connsiteY10" fmla="*/ 212451 h 251359"/>
                  <a:gd name="connsiteX11" fmla="*/ 89592 w 267268"/>
                  <a:gd name="connsiteY11" fmla="*/ 213871 h 251359"/>
                  <a:gd name="connsiteX12" fmla="*/ 33588 w 267268"/>
                  <a:gd name="connsiteY12" fmla="*/ 197385 h 251359"/>
                  <a:gd name="connsiteX13" fmla="*/ 29073 w 267268"/>
                  <a:gd name="connsiteY13" fmla="*/ 193732 h 251359"/>
                  <a:gd name="connsiteX14" fmla="*/ 28465 w 267268"/>
                  <a:gd name="connsiteY14" fmla="*/ 187949 h 251359"/>
                  <a:gd name="connsiteX15" fmla="*/ 41857 w 267268"/>
                  <a:gd name="connsiteY15" fmla="*/ 142396 h 251359"/>
                  <a:gd name="connsiteX16" fmla="*/ 33893 w 267268"/>
                  <a:gd name="connsiteY16" fmla="*/ 140772 h 251359"/>
                  <a:gd name="connsiteX17" fmla="*/ 5789 w 267268"/>
                  <a:gd name="connsiteY17" fmla="*/ 118097 h 251359"/>
                  <a:gd name="connsiteX18" fmla="*/ 1934 w 267268"/>
                  <a:gd name="connsiteY18" fmla="*/ 82182 h 251359"/>
                  <a:gd name="connsiteX19" fmla="*/ 60525 w 267268"/>
                  <a:gd name="connsiteY19" fmla="*/ 50223 h 251359"/>
                  <a:gd name="connsiteX20" fmla="*/ 68134 w 267268"/>
                  <a:gd name="connsiteY20" fmla="*/ 53165 h 251359"/>
                  <a:gd name="connsiteX21" fmla="*/ 82134 w 267268"/>
                  <a:gd name="connsiteY21" fmla="*/ 5430 h 251359"/>
                  <a:gd name="connsiteX22" fmla="*/ 85787 w 267268"/>
                  <a:gd name="connsiteY22" fmla="*/ 916 h 251359"/>
                  <a:gd name="connsiteX23" fmla="*/ 91570 w 267268"/>
                  <a:gd name="connsiteY23" fmla="*/ 307 h 251359"/>
                  <a:gd name="connsiteX24" fmla="*/ 225391 w 267268"/>
                  <a:gd name="connsiteY24" fmla="*/ 39672 h 251359"/>
                  <a:gd name="connsiteX25" fmla="*/ 260088 w 267268"/>
                  <a:gd name="connsiteY25" fmla="*/ 67724 h 251359"/>
                  <a:gd name="connsiteX26" fmla="*/ 264907 w 267268"/>
                  <a:gd name="connsiteY26" fmla="*/ 112111 h 251359"/>
                  <a:gd name="connsiteX27" fmla="*/ 264907 w 267268"/>
                  <a:gd name="connsiteY27" fmla="*/ 112111 h 251359"/>
                  <a:gd name="connsiteX28" fmla="*/ 225593 w 267268"/>
                  <a:gd name="connsiteY28" fmla="*/ 245880 h 251359"/>
                  <a:gd name="connsiteX29" fmla="*/ 218289 w 267268"/>
                  <a:gd name="connsiteY29" fmla="*/ 251359 h 251359"/>
                  <a:gd name="connsiteX30" fmla="*/ 173800 w 267268"/>
                  <a:gd name="connsiteY30" fmla="*/ 222799 h 251359"/>
                  <a:gd name="connsiteX31" fmla="*/ 213013 w 267268"/>
                  <a:gd name="connsiteY31" fmla="*/ 234315 h 251359"/>
                  <a:gd name="connsiteX32" fmla="*/ 250196 w 267268"/>
                  <a:gd name="connsiteY32" fmla="*/ 107850 h 251359"/>
                  <a:gd name="connsiteX33" fmla="*/ 246645 w 267268"/>
                  <a:gd name="connsiteY33" fmla="*/ 75080 h 251359"/>
                  <a:gd name="connsiteX34" fmla="*/ 221027 w 267268"/>
                  <a:gd name="connsiteY34" fmla="*/ 54332 h 251359"/>
                  <a:gd name="connsiteX35" fmla="*/ 94512 w 267268"/>
                  <a:gd name="connsiteY35" fmla="*/ 17149 h 251359"/>
                  <a:gd name="connsiteX36" fmla="*/ 79750 w 267268"/>
                  <a:gd name="connsiteY36" fmla="*/ 67318 h 251359"/>
                  <a:gd name="connsiteX37" fmla="*/ 74678 w 267268"/>
                  <a:gd name="connsiteY37" fmla="*/ 72442 h 251359"/>
                  <a:gd name="connsiteX38" fmla="*/ 67576 w 267268"/>
                  <a:gd name="connsiteY38" fmla="*/ 71022 h 251359"/>
                  <a:gd name="connsiteX39" fmla="*/ 56111 w 267268"/>
                  <a:gd name="connsiteY39" fmla="*/ 64934 h 251359"/>
                  <a:gd name="connsiteX40" fmla="*/ 16442 w 267268"/>
                  <a:gd name="connsiteY40" fmla="*/ 86595 h 251359"/>
                  <a:gd name="connsiteX41" fmla="*/ 19029 w 267268"/>
                  <a:gd name="connsiteY41" fmla="*/ 110894 h 251359"/>
                  <a:gd name="connsiteX42" fmla="*/ 38052 w 267268"/>
                  <a:gd name="connsiteY42" fmla="*/ 126264 h 251359"/>
                  <a:gd name="connsiteX43" fmla="*/ 50988 w 267268"/>
                  <a:gd name="connsiteY43" fmla="*/ 127329 h 251359"/>
                  <a:gd name="connsiteX44" fmla="*/ 57735 w 267268"/>
                  <a:gd name="connsiteY44" fmla="*/ 129967 h 251359"/>
                  <a:gd name="connsiteX45" fmla="*/ 59206 w 267268"/>
                  <a:gd name="connsiteY45" fmla="*/ 137019 h 251359"/>
                  <a:gd name="connsiteX46" fmla="*/ 45103 w 267268"/>
                  <a:gd name="connsiteY46" fmla="*/ 185007 h 251359"/>
                  <a:gd name="connsiteX47" fmla="*/ 84316 w 267268"/>
                  <a:gd name="connsiteY47" fmla="*/ 196522 h 251359"/>
                  <a:gd name="connsiteX48" fmla="*/ 85838 w 267268"/>
                  <a:gd name="connsiteY48" fmla="*/ 189471 h 251359"/>
                  <a:gd name="connsiteX49" fmla="*/ 144428 w 267268"/>
                  <a:gd name="connsiteY49" fmla="*/ 157513 h 251359"/>
                  <a:gd name="connsiteX50" fmla="*/ 172532 w 267268"/>
                  <a:gd name="connsiteY50" fmla="*/ 180188 h 251359"/>
                  <a:gd name="connsiteX51" fmla="*/ 176387 w 267268"/>
                  <a:gd name="connsiteY51" fmla="*/ 216103 h 251359"/>
                  <a:gd name="connsiteX52" fmla="*/ 173851 w 267268"/>
                  <a:gd name="connsiteY52" fmla="*/ 222850 h 25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67268" h="251359">
                    <a:moveTo>
                      <a:pt x="218187" y="251359"/>
                    </a:moveTo>
                    <a:cubicBezTo>
                      <a:pt x="217477" y="251359"/>
                      <a:pt x="216766" y="251258"/>
                      <a:pt x="216056" y="251055"/>
                    </a:cubicBezTo>
                    <a:lnTo>
                      <a:pt x="160053" y="234568"/>
                    </a:lnTo>
                    <a:cubicBezTo>
                      <a:pt x="157618" y="233858"/>
                      <a:pt x="155741" y="231981"/>
                      <a:pt x="154929" y="229597"/>
                    </a:cubicBezTo>
                    <a:cubicBezTo>
                      <a:pt x="154168" y="227213"/>
                      <a:pt x="154625" y="224575"/>
                      <a:pt x="156198" y="222597"/>
                    </a:cubicBezTo>
                    <a:cubicBezTo>
                      <a:pt x="158734" y="219350"/>
                      <a:pt x="160611" y="215697"/>
                      <a:pt x="161778" y="211741"/>
                    </a:cubicBezTo>
                    <a:cubicBezTo>
                      <a:pt x="164212" y="203523"/>
                      <a:pt x="163249" y="194899"/>
                      <a:pt x="159190" y="187442"/>
                    </a:cubicBezTo>
                    <a:cubicBezTo>
                      <a:pt x="155081" y="179934"/>
                      <a:pt x="148335" y="174506"/>
                      <a:pt x="140168" y="172071"/>
                    </a:cubicBezTo>
                    <a:cubicBezTo>
                      <a:pt x="123275" y="167100"/>
                      <a:pt x="105470" y="176789"/>
                      <a:pt x="100498" y="193732"/>
                    </a:cubicBezTo>
                    <a:cubicBezTo>
                      <a:pt x="99331" y="197740"/>
                      <a:pt x="98926" y="201798"/>
                      <a:pt x="99331" y="205856"/>
                    </a:cubicBezTo>
                    <a:cubicBezTo>
                      <a:pt x="99585" y="208392"/>
                      <a:pt x="98571" y="210828"/>
                      <a:pt x="96592" y="212451"/>
                    </a:cubicBezTo>
                    <a:cubicBezTo>
                      <a:pt x="94665" y="214074"/>
                      <a:pt x="92027" y="214581"/>
                      <a:pt x="89592" y="213871"/>
                    </a:cubicBezTo>
                    <a:lnTo>
                      <a:pt x="33588" y="197385"/>
                    </a:lnTo>
                    <a:cubicBezTo>
                      <a:pt x="31660" y="196827"/>
                      <a:pt x="30037" y="195508"/>
                      <a:pt x="29073" y="193732"/>
                    </a:cubicBezTo>
                    <a:cubicBezTo>
                      <a:pt x="28109" y="191957"/>
                      <a:pt x="27856" y="189877"/>
                      <a:pt x="28465" y="187949"/>
                    </a:cubicBezTo>
                    <a:lnTo>
                      <a:pt x="41857" y="142396"/>
                    </a:lnTo>
                    <a:cubicBezTo>
                      <a:pt x="39168" y="142091"/>
                      <a:pt x="36480" y="141533"/>
                      <a:pt x="33893" y="140772"/>
                    </a:cubicBezTo>
                    <a:cubicBezTo>
                      <a:pt x="21819" y="137221"/>
                      <a:pt x="11826" y="129156"/>
                      <a:pt x="5789" y="118097"/>
                    </a:cubicBezTo>
                    <a:cubicBezTo>
                      <a:pt x="-247" y="107038"/>
                      <a:pt x="-1617" y="94305"/>
                      <a:pt x="1934" y="82182"/>
                    </a:cubicBezTo>
                    <a:cubicBezTo>
                      <a:pt x="9290" y="57223"/>
                      <a:pt x="35567" y="42918"/>
                      <a:pt x="60525" y="50223"/>
                    </a:cubicBezTo>
                    <a:cubicBezTo>
                      <a:pt x="63162" y="50984"/>
                      <a:pt x="65699" y="51999"/>
                      <a:pt x="68134" y="53165"/>
                    </a:cubicBezTo>
                    <a:lnTo>
                      <a:pt x="82134" y="5430"/>
                    </a:lnTo>
                    <a:cubicBezTo>
                      <a:pt x="82693" y="3503"/>
                      <a:pt x="84011" y="1879"/>
                      <a:pt x="85787" y="916"/>
                    </a:cubicBezTo>
                    <a:cubicBezTo>
                      <a:pt x="87563" y="-48"/>
                      <a:pt x="89643" y="-251"/>
                      <a:pt x="91570" y="307"/>
                    </a:cubicBezTo>
                    <a:lnTo>
                      <a:pt x="225391" y="39672"/>
                    </a:lnTo>
                    <a:cubicBezTo>
                      <a:pt x="240304" y="44034"/>
                      <a:pt x="252631" y="54028"/>
                      <a:pt x="260088" y="67724"/>
                    </a:cubicBezTo>
                    <a:cubicBezTo>
                      <a:pt x="267545" y="81421"/>
                      <a:pt x="269270" y="97197"/>
                      <a:pt x="264907" y="112111"/>
                    </a:cubicBezTo>
                    <a:lnTo>
                      <a:pt x="264907" y="112111"/>
                    </a:lnTo>
                    <a:lnTo>
                      <a:pt x="225593" y="245880"/>
                    </a:lnTo>
                    <a:cubicBezTo>
                      <a:pt x="224630" y="249178"/>
                      <a:pt x="221586" y="251359"/>
                      <a:pt x="218289" y="251359"/>
                    </a:cubicBezTo>
                    <a:close/>
                    <a:moveTo>
                      <a:pt x="173800" y="222799"/>
                    </a:moveTo>
                    <a:lnTo>
                      <a:pt x="213013" y="234315"/>
                    </a:lnTo>
                    <a:lnTo>
                      <a:pt x="250196" y="107850"/>
                    </a:lnTo>
                    <a:cubicBezTo>
                      <a:pt x="253443" y="96842"/>
                      <a:pt x="252174" y="85225"/>
                      <a:pt x="246645" y="75080"/>
                    </a:cubicBezTo>
                    <a:cubicBezTo>
                      <a:pt x="241116" y="64934"/>
                      <a:pt x="231985" y="57579"/>
                      <a:pt x="221027" y="54332"/>
                    </a:cubicBezTo>
                    <a:lnTo>
                      <a:pt x="94512" y="17149"/>
                    </a:lnTo>
                    <a:lnTo>
                      <a:pt x="79750" y="67318"/>
                    </a:lnTo>
                    <a:cubicBezTo>
                      <a:pt x="79040" y="69753"/>
                      <a:pt x="77112" y="71732"/>
                      <a:pt x="74678" y="72442"/>
                    </a:cubicBezTo>
                    <a:cubicBezTo>
                      <a:pt x="72243" y="73203"/>
                      <a:pt x="69554" y="72645"/>
                      <a:pt x="67576" y="71022"/>
                    </a:cubicBezTo>
                    <a:cubicBezTo>
                      <a:pt x="64177" y="68232"/>
                      <a:pt x="60322" y="66152"/>
                      <a:pt x="56111" y="64934"/>
                    </a:cubicBezTo>
                    <a:cubicBezTo>
                      <a:pt x="39168" y="59963"/>
                      <a:pt x="21413" y="69703"/>
                      <a:pt x="16442" y="86595"/>
                    </a:cubicBezTo>
                    <a:cubicBezTo>
                      <a:pt x="14058" y="94813"/>
                      <a:pt x="14971" y="103436"/>
                      <a:pt x="19029" y="110894"/>
                    </a:cubicBezTo>
                    <a:cubicBezTo>
                      <a:pt x="23138" y="118401"/>
                      <a:pt x="29885" y="123829"/>
                      <a:pt x="38052" y="126264"/>
                    </a:cubicBezTo>
                    <a:cubicBezTo>
                      <a:pt x="42263" y="127482"/>
                      <a:pt x="46625" y="127887"/>
                      <a:pt x="50988" y="127329"/>
                    </a:cubicBezTo>
                    <a:cubicBezTo>
                      <a:pt x="53575" y="127025"/>
                      <a:pt x="56061" y="127989"/>
                      <a:pt x="57735" y="129967"/>
                    </a:cubicBezTo>
                    <a:cubicBezTo>
                      <a:pt x="59409" y="131895"/>
                      <a:pt x="59967" y="134583"/>
                      <a:pt x="59206" y="137019"/>
                    </a:cubicBezTo>
                    <a:lnTo>
                      <a:pt x="45103" y="185007"/>
                    </a:lnTo>
                    <a:lnTo>
                      <a:pt x="84316" y="196522"/>
                    </a:lnTo>
                    <a:cubicBezTo>
                      <a:pt x="84621" y="194138"/>
                      <a:pt x="85128" y="191805"/>
                      <a:pt x="85838" y="189471"/>
                    </a:cubicBezTo>
                    <a:cubicBezTo>
                      <a:pt x="93193" y="164513"/>
                      <a:pt x="119471" y="150208"/>
                      <a:pt x="144428" y="157513"/>
                    </a:cubicBezTo>
                    <a:cubicBezTo>
                      <a:pt x="156502" y="161064"/>
                      <a:pt x="166495" y="169129"/>
                      <a:pt x="172532" y="180188"/>
                    </a:cubicBezTo>
                    <a:cubicBezTo>
                      <a:pt x="178568" y="191247"/>
                      <a:pt x="179938" y="203979"/>
                      <a:pt x="176387" y="216103"/>
                    </a:cubicBezTo>
                    <a:cubicBezTo>
                      <a:pt x="175728" y="218437"/>
                      <a:pt x="174865" y="220669"/>
                      <a:pt x="173851" y="222850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it-IT"/>
              </a:p>
            </p:txBody>
          </p:sp>
          <p:sp>
            <p:nvSpPr>
              <p:cNvPr id="374" name="Figura a mano libera: forma 373">
                <a:extLst>
                  <a:ext uri="{FF2B5EF4-FFF2-40B4-BE49-F238E27FC236}">
                    <a16:creationId xmlns:a16="http://schemas.microsoft.com/office/drawing/2014/main" id="{C7F70D72-FDB9-B439-B54D-5A6C0FACE9FF}"/>
                  </a:ext>
                </a:extLst>
              </p:cNvPr>
              <p:cNvSpPr/>
              <p:nvPr/>
            </p:nvSpPr>
            <p:spPr>
              <a:xfrm>
                <a:off x="6646030" y="4737289"/>
                <a:ext cx="197788" cy="259777"/>
              </a:xfrm>
              <a:custGeom>
                <a:avLst/>
                <a:gdLst>
                  <a:gd name="connsiteX0" fmla="*/ 139502 w 197788"/>
                  <a:gd name="connsiteY0" fmla="*/ 259777 h 259777"/>
                  <a:gd name="connsiteX1" fmla="*/ 0 w 197788"/>
                  <a:gd name="connsiteY1" fmla="*/ 259777 h 259777"/>
                  <a:gd name="connsiteX2" fmla="*/ 0 w 197788"/>
                  <a:gd name="connsiteY2" fmla="*/ 244559 h 259777"/>
                  <a:gd name="connsiteX3" fmla="*/ 139502 w 197788"/>
                  <a:gd name="connsiteY3" fmla="*/ 244559 h 259777"/>
                  <a:gd name="connsiteX4" fmla="*/ 182621 w 197788"/>
                  <a:gd name="connsiteY4" fmla="*/ 201440 h 259777"/>
                  <a:gd name="connsiteX5" fmla="*/ 182621 w 197788"/>
                  <a:gd name="connsiteY5" fmla="*/ 69497 h 259777"/>
                  <a:gd name="connsiteX6" fmla="*/ 131842 w 197788"/>
                  <a:gd name="connsiteY6" fmla="*/ 69497 h 259777"/>
                  <a:gd name="connsiteX7" fmla="*/ 125552 w 197788"/>
                  <a:gd name="connsiteY7" fmla="*/ 66149 h 259777"/>
                  <a:gd name="connsiteX8" fmla="*/ 124791 w 197788"/>
                  <a:gd name="connsiteY8" fmla="*/ 59047 h 259777"/>
                  <a:gd name="connsiteX9" fmla="*/ 127073 w 197788"/>
                  <a:gd name="connsiteY9" fmla="*/ 47177 h 259777"/>
                  <a:gd name="connsiteX10" fmla="*/ 95115 w 197788"/>
                  <a:gd name="connsiteY10" fmla="*/ 15218 h 259777"/>
                  <a:gd name="connsiteX11" fmla="*/ 63156 w 197788"/>
                  <a:gd name="connsiteY11" fmla="*/ 47177 h 259777"/>
                  <a:gd name="connsiteX12" fmla="*/ 65439 w 197788"/>
                  <a:gd name="connsiteY12" fmla="*/ 59047 h 259777"/>
                  <a:gd name="connsiteX13" fmla="*/ 64678 w 197788"/>
                  <a:gd name="connsiteY13" fmla="*/ 66149 h 259777"/>
                  <a:gd name="connsiteX14" fmla="*/ 58388 w 197788"/>
                  <a:gd name="connsiteY14" fmla="*/ 69497 h 259777"/>
                  <a:gd name="connsiteX15" fmla="*/ 0 w 197788"/>
                  <a:gd name="connsiteY15" fmla="*/ 69497 h 259777"/>
                  <a:gd name="connsiteX16" fmla="*/ 0 w 197788"/>
                  <a:gd name="connsiteY16" fmla="*/ 54279 h 259777"/>
                  <a:gd name="connsiteX17" fmla="*/ 48445 w 197788"/>
                  <a:gd name="connsiteY17" fmla="*/ 54279 h 259777"/>
                  <a:gd name="connsiteX18" fmla="*/ 47887 w 197788"/>
                  <a:gd name="connsiteY18" fmla="*/ 47177 h 259777"/>
                  <a:gd name="connsiteX19" fmla="*/ 95064 w 197788"/>
                  <a:gd name="connsiteY19" fmla="*/ 0 h 259777"/>
                  <a:gd name="connsiteX20" fmla="*/ 142241 w 197788"/>
                  <a:gd name="connsiteY20" fmla="*/ 47177 h 259777"/>
                  <a:gd name="connsiteX21" fmla="*/ 141683 w 197788"/>
                  <a:gd name="connsiteY21" fmla="*/ 54279 h 259777"/>
                  <a:gd name="connsiteX22" fmla="*/ 190179 w 197788"/>
                  <a:gd name="connsiteY22" fmla="*/ 54279 h 259777"/>
                  <a:gd name="connsiteX23" fmla="*/ 197788 w 197788"/>
                  <a:gd name="connsiteY23" fmla="*/ 61888 h 259777"/>
                  <a:gd name="connsiteX24" fmla="*/ 197788 w 197788"/>
                  <a:gd name="connsiteY24" fmla="*/ 201440 h 259777"/>
                  <a:gd name="connsiteX25" fmla="*/ 139451 w 197788"/>
                  <a:gd name="connsiteY25" fmla="*/ 259777 h 259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7788" h="259777">
                    <a:moveTo>
                      <a:pt x="139502" y="259777"/>
                    </a:moveTo>
                    <a:lnTo>
                      <a:pt x="0" y="259777"/>
                    </a:lnTo>
                    <a:lnTo>
                      <a:pt x="0" y="244559"/>
                    </a:lnTo>
                    <a:lnTo>
                      <a:pt x="139502" y="244559"/>
                    </a:lnTo>
                    <a:cubicBezTo>
                      <a:pt x="163293" y="244559"/>
                      <a:pt x="182621" y="225232"/>
                      <a:pt x="182621" y="201440"/>
                    </a:cubicBezTo>
                    <a:lnTo>
                      <a:pt x="182621" y="69497"/>
                    </a:lnTo>
                    <a:lnTo>
                      <a:pt x="131842" y="69497"/>
                    </a:lnTo>
                    <a:cubicBezTo>
                      <a:pt x="129306" y="69497"/>
                      <a:pt x="126972" y="68229"/>
                      <a:pt x="125552" y="66149"/>
                    </a:cubicBezTo>
                    <a:cubicBezTo>
                      <a:pt x="124131" y="64069"/>
                      <a:pt x="123827" y="61381"/>
                      <a:pt x="124791" y="59047"/>
                    </a:cubicBezTo>
                    <a:cubicBezTo>
                      <a:pt x="126312" y="55242"/>
                      <a:pt x="127073" y="51235"/>
                      <a:pt x="127073" y="47177"/>
                    </a:cubicBezTo>
                    <a:cubicBezTo>
                      <a:pt x="127073" y="29574"/>
                      <a:pt x="112718" y="15218"/>
                      <a:pt x="95115" y="15218"/>
                    </a:cubicBezTo>
                    <a:cubicBezTo>
                      <a:pt x="77512" y="15218"/>
                      <a:pt x="63156" y="29574"/>
                      <a:pt x="63156" y="47177"/>
                    </a:cubicBezTo>
                    <a:cubicBezTo>
                      <a:pt x="63156" y="51235"/>
                      <a:pt x="63917" y="55242"/>
                      <a:pt x="65439" y="59047"/>
                    </a:cubicBezTo>
                    <a:cubicBezTo>
                      <a:pt x="66352" y="61381"/>
                      <a:pt x="66099" y="64069"/>
                      <a:pt x="64678" y="66149"/>
                    </a:cubicBezTo>
                    <a:cubicBezTo>
                      <a:pt x="63258" y="68229"/>
                      <a:pt x="60924" y="69497"/>
                      <a:pt x="58388" y="69497"/>
                    </a:cubicBezTo>
                    <a:lnTo>
                      <a:pt x="0" y="69497"/>
                    </a:lnTo>
                    <a:lnTo>
                      <a:pt x="0" y="54279"/>
                    </a:lnTo>
                    <a:lnTo>
                      <a:pt x="48445" y="54279"/>
                    </a:lnTo>
                    <a:cubicBezTo>
                      <a:pt x="48090" y="51945"/>
                      <a:pt x="47887" y="49561"/>
                      <a:pt x="47887" y="47177"/>
                    </a:cubicBezTo>
                    <a:cubicBezTo>
                      <a:pt x="47887" y="21153"/>
                      <a:pt x="69041" y="0"/>
                      <a:pt x="95064" y="0"/>
                    </a:cubicBezTo>
                    <a:cubicBezTo>
                      <a:pt x="121088" y="0"/>
                      <a:pt x="142241" y="21153"/>
                      <a:pt x="142241" y="47177"/>
                    </a:cubicBezTo>
                    <a:cubicBezTo>
                      <a:pt x="142241" y="49561"/>
                      <a:pt x="142038" y="51945"/>
                      <a:pt x="141683" y="54279"/>
                    </a:cubicBezTo>
                    <a:lnTo>
                      <a:pt x="190179" y="54279"/>
                    </a:lnTo>
                    <a:cubicBezTo>
                      <a:pt x="194389" y="54279"/>
                      <a:pt x="197788" y="57678"/>
                      <a:pt x="197788" y="61888"/>
                    </a:cubicBezTo>
                    <a:lnTo>
                      <a:pt x="197788" y="201440"/>
                    </a:lnTo>
                    <a:cubicBezTo>
                      <a:pt x="197788" y="233602"/>
                      <a:pt x="171613" y="259777"/>
                      <a:pt x="139451" y="259777"/>
                    </a:cubicBezTo>
                    <a:close/>
                  </a:path>
                </a:pathLst>
              </a:custGeom>
              <a:grpFill/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it-IT"/>
              </a:p>
            </p:txBody>
          </p:sp>
        </p:grpSp>
      </p:grpSp>
      <p:sp>
        <p:nvSpPr>
          <p:cNvPr id="1300" name="CasellaDiTesto 1299">
            <a:extLst>
              <a:ext uri="{FF2B5EF4-FFF2-40B4-BE49-F238E27FC236}">
                <a16:creationId xmlns:a16="http://schemas.microsoft.com/office/drawing/2014/main" id="{ACB8F195-1A13-5841-8E65-B5DB599DD6A2}"/>
              </a:ext>
            </a:extLst>
          </p:cNvPr>
          <p:cNvSpPr txBox="1"/>
          <p:nvPr/>
        </p:nvSpPr>
        <p:spPr>
          <a:xfrm>
            <a:off x="360180" y="4024204"/>
            <a:ext cx="1624641" cy="1240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it-IT" sz="1200" b="1" dirty="0">
                <a:solidFill>
                  <a:srgbClr val="30573C"/>
                </a:solidFill>
                <a:cs typeface="Times New Roman" panose="02020603050405020304" pitchFamily="18" charset="0"/>
              </a:rPr>
              <a:t>Comunicazione </a:t>
            </a:r>
          </a:p>
          <a:p>
            <a:pPr>
              <a:lnSpc>
                <a:spcPts val="1500"/>
              </a:lnSpc>
            </a:pPr>
            <a:r>
              <a:rPr lang="it-IT" sz="1200" b="1" dirty="0">
                <a:solidFill>
                  <a:srgbClr val="30573C"/>
                </a:solidFill>
                <a:cs typeface="Times New Roman" panose="02020603050405020304" pitchFamily="18" charset="0"/>
              </a:rPr>
              <a:t>al GSE </a:t>
            </a: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con gli </a:t>
            </a:r>
          </a:p>
          <a:p>
            <a:pPr>
              <a:lnSpc>
                <a:spcPts val="1500"/>
              </a:lnSpc>
            </a:pPr>
            <a:r>
              <a:rPr lang="it-IT" sz="1200" b="1" dirty="0">
                <a:solidFill>
                  <a:srgbClr val="30573C"/>
                </a:solidFill>
                <a:cs typeface="Times New Roman" panose="02020603050405020304" pitchFamily="18" charset="0"/>
              </a:rPr>
              <a:t>obiettivi di risparmio energetico</a:t>
            </a: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 che s’intendono</a:t>
            </a:r>
          </a:p>
          <a:p>
            <a:pPr>
              <a:lnSpc>
                <a:spcPts val="1500"/>
              </a:lnSpc>
            </a:pP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perseguire</a:t>
            </a:r>
          </a:p>
        </p:txBody>
      </p:sp>
      <p:sp>
        <p:nvSpPr>
          <p:cNvPr id="1301" name="CasellaDiTesto 1300">
            <a:extLst>
              <a:ext uri="{FF2B5EF4-FFF2-40B4-BE49-F238E27FC236}">
                <a16:creationId xmlns:a16="http://schemas.microsoft.com/office/drawing/2014/main" id="{9647186B-F69B-6987-81C5-344D8F7473E2}"/>
              </a:ext>
            </a:extLst>
          </p:cNvPr>
          <p:cNvSpPr txBox="1"/>
          <p:nvPr/>
        </p:nvSpPr>
        <p:spPr>
          <a:xfrm>
            <a:off x="2131038" y="4419388"/>
            <a:ext cx="1820256" cy="104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it-IT" sz="1200" b="1" dirty="0">
                <a:solidFill>
                  <a:srgbClr val="30573C"/>
                </a:solidFill>
                <a:cs typeface="Times New Roman" panose="02020603050405020304" pitchFamily="18" charset="0"/>
              </a:rPr>
              <a:t>Certificazione  </a:t>
            </a:r>
          </a:p>
          <a:p>
            <a:pPr>
              <a:lnSpc>
                <a:spcPts val="1500"/>
              </a:lnSpc>
            </a:pPr>
            <a:r>
              <a:rPr lang="it-IT" sz="1200" b="1" dirty="0">
                <a:solidFill>
                  <a:srgbClr val="30573C"/>
                </a:solidFill>
                <a:cs typeface="Times New Roman" panose="02020603050405020304" pitchFamily="18" charset="0"/>
              </a:rPr>
              <a:t>con i dettagli tecnici </a:t>
            </a: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degli obiettivi di risparmio energetico </a:t>
            </a:r>
          </a:p>
          <a:p>
            <a:pPr>
              <a:lnSpc>
                <a:spcPts val="1500"/>
              </a:lnSpc>
            </a:pPr>
            <a:r>
              <a:rPr lang="it-IT" sz="1200" dirty="0">
                <a:solidFill>
                  <a:srgbClr val="30573C"/>
                </a:solidFill>
                <a:cs typeface="Times New Roman" panose="02020603050405020304" pitchFamily="18" charset="0"/>
              </a:rPr>
              <a:t>che s’intende perseguire</a:t>
            </a:r>
          </a:p>
        </p:txBody>
      </p:sp>
      <p:sp>
        <p:nvSpPr>
          <p:cNvPr id="1304" name="CasellaDiTesto 1303">
            <a:extLst>
              <a:ext uri="{FF2B5EF4-FFF2-40B4-BE49-F238E27FC236}">
                <a16:creationId xmlns:a16="http://schemas.microsoft.com/office/drawing/2014/main" id="{4D0BBA61-68D9-BB61-DC89-5E4E32771373}"/>
              </a:ext>
            </a:extLst>
          </p:cNvPr>
          <p:cNvSpPr txBox="1"/>
          <p:nvPr/>
        </p:nvSpPr>
        <p:spPr>
          <a:xfrm>
            <a:off x="1305651" y="2367736"/>
            <a:ext cx="1650998" cy="29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it-IT" sz="1600" b="1" dirty="0">
                <a:solidFill>
                  <a:srgbClr val="0A6C5C"/>
                </a:solidFill>
                <a:cs typeface="Times New Roman" panose="02020603050405020304" pitchFamily="18" charset="0"/>
              </a:rPr>
              <a:t>Attività ex -ante</a:t>
            </a:r>
          </a:p>
        </p:txBody>
      </p:sp>
      <p:sp>
        <p:nvSpPr>
          <p:cNvPr id="1305" name="CasellaDiTesto 1304">
            <a:extLst>
              <a:ext uri="{FF2B5EF4-FFF2-40B4-BE49-F238E27FC236}">
                <a16:creationId xmlns:a16="http://schemas.microsoft.com/office/drawing/2014/main" id="{B448ACB9-5101-42A5-6605-C461979DD40F}"/>
              </a:ext>
            </a:extLst>
          </p:cNvPr>
          <p:cNvSpPr txBox="1"/>
          <p:nvPr/>
        </p:nvSpPr>
        <p:spPr>
          <a:xfrm>
            <a:off x="681843" y="1725271"/>
            <a:ext cx="293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8BD5BA"/>
                </a:solidFill>
              </a:rPr>
              <a:t>CREDITO D’IMPOSTA </a:t>
            </a:r>
          </a:p>
          <a:p>
            <a:pPr algn="ctr"/>
            <a:r>
              <a:rPr lang="it-IT" b="1" dirty="0">
                <a:solidFill>
                  <a:srgbClr val="8BD5BA"/>
                </a:solidFill>
              </a:rPr>
              <a:t>PRENOTATO</a:t>
            </a:r>
          </a:p>
        </p:txBody>
      </p:sp>
      <p:grpSp>
        <p:nvGrpSpPr>
          <p:cNvPr id="1321" name="Gruppo 1320">
            <a:extLst>
              <a:ext uri="{FF2B5EF4-FFF2-40B4-BE49-F238E27FC236}">
                <a16:creationId xmlns:a16="http://schemas.microsoft.com/office/drawing/2014/main" id="{C9BC6E7E-C26C-78F6-E6BA-D24C856ACAE0}"/>
              </a:ext>
            </a:extLst>
          </p:cNvPr>
          <p:cNvGrpSpPr/>
          <p:nvPr/>
        </p:nvGrpSpPr>
        <p:grpSpPr>
          <a:xfrm>
            <a:off x="360180" y="2854795"/>
            <a:ext cx="948846" cy="950689"/>
            <a:chOff x="238260" y="2582823"/>
            <a:chExt cx="948846" cy="950689"/>
          </a:xfrm>
        </p:grpSpPr>
        <p:sp>
          <p:nvSpPr>
            <p:cNvPr id="316" name="Figura a mano libera: forma 315">
              <a:extLst>
                <a:ext uri="{FF2B5EF4-FFF2-40B4-BE49-F238E27FC236}">
                  <a16:creationId xmlns:a16="http://schemas.microsoft.com/office/drawing/2014/main" id="{5020CC0B-7010-510A-588F-D2B934157CBD}"/>
                </a:ext>
              </a:extLst>
            </p:cNvPr>
            <p:cNvSpPr/>
            <p:nvPr/>
          </p:nvSpPr>
          <p:spPr>
            <a:xfrm>
              <a:off x="270758" y="2622846"/>
              <a:ext cx="916348" cy="910666"/>
            </a:xfrm>
            <a:custGeom>
              <a:avLst/>
              <a:gdLst>
                <a:gd name="connsiteX0" fmla="*/ 916349 w 916348"/>
                <a:gd name="connsiteY0" fmla="*/ 541926 h 910666"/>
                <a:gd name="connsiteX1" fmla="*/ 547608 w 916348"/>
                <a:gd name="connsiteY1" fmla="*/ 910667 h 910666"/>
                <a:gd name="connsiteX2" fmla="*/ 279967 w 916348"/>
                <a:gd name="connsiteY2" fmla="*/ 795565 h 910666"/>
                <a:gd name="connsiteX3" fmla="*/ 0 w 916348"/>
                <a:gd name="connsiteY3" fmla="*/ 515547 h 910666"/>
                <a:gd name="connsiteX4" fmla="*/ 185208 w 916348"/>
                <a:gd name="connsiteY4" fmla="*/ 609901 h 910666"/>
                <a:gd name="connsiteX5" fmla="*/ 253183 w 916348"/>
                <a:gd name="connsiteY5" fmla="*/ 616192 h 910666"/>
                <a:gd name="connsiteX6" fmla="*/ 621924 w 916348"/>
                <a:gd name="connsiteY6" fmla="*/ 247451 h 910666"/>
                <a:gd name="connsiteX7" fmla="*/ 615634 w 916348"/>
                <a:gd name="connsiteY7" fmla="*/ 179475 h 910666"/>
                <a:gd name="connsiteX8" fmla="*/ 526556 w 916348"/>
                <a:gd name="connsiteY8" fmla="*/ 0 h 910666"/>
                <a:gd name="connsiteX9" fmla="*/ 790036 w 916348"/>
                <a:gd name="connsiteY9" fmla="*/ 264089 h 910666"/>
                <a:gd name="connsiteX10" fmla="*/ 916349 w 916348"/>
                <a:gd name="connsiteY10" fmla="*/ 541926 h 9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348" h="910666">
                  <a:moveTo>
                    <a:pt x="916349" y="541926"/>
                  </a:moveTo>
                  <a:cubicBezTo>
                    <a:pt x="916349" y="745548"/>
                    <a:pt x="751280" y="910667"/>
                    <a:pt x="547608" y="910667"/>
                  </a:cubicBezTo>
                  <a:cubicBezTo>
                    <a:pt x="442195" y="910667"/>
                    <a:pt x="347131" y="866483"/>
                    <a:pt x="279967" y="795565"/>
                  </a:cubicBezTo>
                  <a:lnTo>
                    <a:pt x="0" y="515547"/>
                  </a:lnTo>
                  <a:cubicBezTo>
                    <a:pt x="50424" y="563181"/>
                    <a:pt x="114188" y="596712"/>
                    <a:pt x="185208" y="609901"/>
                  </a:cubicBezTo>
                  <a:cubicBezTo>
                    <a:pt x="207223" y="614061"/>
                    <a:pt x="229950" y="616192"/>
                    <a:pt x="253183" y="616192"/>
                  </a:cubicBezTo>
                  <a:cubicBezTo>
                    <a:pt x="456805" y="616192"/>
                    <a:pt x="621924" y="451123"/>
                    <a:pt x="621924" y="247451"/>
                  </a:cubicBezTo>
                  <a:cubicBezTo>
                    <a:pt x="621924" y="224268"/>
                    <a:pt x="619743" y="201542"/>
                    <a:pt x="615634" y="179475"/>
                  </a:cubicBezTo>
                  <a:cubicBezTo>
                    <a:pt x="602952" y="111145"/>
                    <a:pt x="571399" y="49510"/>
                    <a:pt x="526556" y="0"/>
                  </a:cubicBezTo>
                  <a:lnTo>
                    <a:pt x="790036" y="264089"/>
                  </a:lnTo>
                  <a:cubicBezTo>
                    <a:pt x="867447" y="331659"/>
                    <a:pt x="916349" y="431086"/>
                    <a:pt x="916349" y="541926"/>
                  </a:cubicBezTo>
                  <a:close/>
                </a:path>
              </a:pathLst>
            </a:custGeom>
            <a:solidFill>
              <a:srgbClr val="0C7E6B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17" name="Figura a mano libera: forma 316">
              <a:extLst>
                <a:ext uri="{FF2B5EF4-FFF2-40B4-BE49-F238E27FC236}">
                  <a16:creationId xmlns:a16="http://schemas.microsoft.com/office/drawing/2014/main" id="{6DDB6B36-CBA7-6E99-8DBD-9A913C72E688}"/>
                </a:ext>
              </a:extLst>
            </p:cNvPr>
            <p:cNvSpPr/>
            <p:nvPr/>
          </p:nvSpPr>
          <p:spPr>
            <a:xfrm>
              <a:off x="238260" y="2582823"/>
              <a:ext cx="754395" cy="754394"/>
            </a:xfrm>
            <a:custGeom>
              <a:avLst/>
              <a:gdLst>
                <a:gd name="connsiteX0" fmla="*/ 737482 w 737482"/>
                <a:gd name="connsiteY0" fmla="*/ 368741 h 737481"/>
                <a:gd name="connsiteX1" fmla="*/ 368741 w 737482"/>
                <a:gd name="connsiteY1" fmla="*/ 737482 h 737481"/>
                <a:gd name="connsiteX2" fmla="*/ 300766 w 737482"/>
                <a:gd name="connsiteY2" fmla="*/ 731192 h 737481"/>
                <a:gd name="connsiteX3" fmla="*/ 115558 w 737482"/>
                <a:gd name="connsiteY3" fmla="*/ 636838 h 737481"/>
                <a:gd name="connsiteX4" fmla="*/ 100188 w 737482"/>
                <a:gd name="connsiteY4" fmla="*/ 621467 h 737481"/>
                <a:gd name="connsiteX5" fmla="*/ 0 w 737482"/>
                <a:gd name="connsiteY5" fmla="*/ 368741 h 737481"/>
                <a:gd name="connsiteX6" fmla="*/ 368741 w 737482"/>
                <a:gd name="connsiteY6" fmla="*/ 0 h 737481"/>
                <a:gd name="connsiteX7" fmla="*/ 617105 w 737482"/>
                <a:gd name="connsiteY7" fmla="*/ 96231 h 737481"/>
                <a:gd name="connsiteX8" fmla="*/ 642114 w 737482"/>
                <a:gd name="connsiteY8" fmla="*/ 121290 h 737481"/>
                <a:gd name="connsiteX9" fmla="*/ 731192 w 737482"/>
                <a:gd name="connsiteY9" fmla="*/ 300766 h 737481"/>
                <a:gd name="connsiteX10" fmla="*/ 737482 w 737482"/>
                <a:gd name="connsiteY10" fmla="*/ 368741 h 73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482" h="737481">
                  <a:moveTo>
                    <a:pt x="737482" y="368741"/>
                  </a:moveTo>
                  <a:cubicBezTo>
                    <a:pt x="737482" y="572363"/>
                    <a:pt x="572414" y="737482"/>
                    <a:pt x="368741" y="737482"/>
                  </a:cubicBezTo>
                  <a:cubicBezTo>
                    <a:pt x="345558" y="737482"/>
                    <a:pt x="322832" y="735351"/>
                    <a:pt x="300766" y="731192"/>
                  </a:cubicBezTo>
                  <a:cubicBezTo>
                    <a:pt x="229797" y="718002"/>
                    <a:pt x="165982" y="684421"/>
                    <a:pt x="115558" y="636838"/>
                  </a:cubicBezTo>
                  <a:lnTo>
                    <a:pt x="100188" y="621467"/>
                  </a:lnTo>
                  <a:cubicBezTo>
                    <a:pt x="38097" y="555470"/>
                    <a:pt x="0" y="466595"/>
                    <a:pt x="0" y="368741"/>
                  </a:cubicBezTo>
                  <a:cubicBezTo>
                    <a:pt x="0" y="165119"/>
                    <a:pt x="165069" y="0"/>
                    <a:pt x="368741" y="0"/>
                  </a:cubicBezTo>
                  <a:cubicBezTo>
                    <a:pt x="464414" y="0"/>
                    <a:pt x="551564" y="36423"/>
                    <a:pt x="617105" y="96231"/>
                  </a:cubicBezTo>
                  <a:lnTo>
                    <a:pt x="642114" y="121290"/>
                  </a:lnTo>
                  <a:cubicBezTo>
                    <a:pt x="686906" y="170801"/>
                    <a:pt x="718510" y="232486"/>
                    <a:pt x="731192" y="300766"/>
                  </a:cubicBezTo>
                  <a:cubicBezTo>
                    <a:pt x="735352" y="322782"/>
                    <a:pt x="737482" y="345508"/>
                    <a:pt x="737482" y="368741"/>
                  </a:cubicBezTo>
                  <a:close/>
                </a:path>
              </a:pathLst>
            </a:custGeom>
            <a:solidFill>
              <a:srgbClr val="8BD5BA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pic>
          <p:nvPicPr>
            <p:cNvPr id="1311" name="Elemento grafico 1310" descr="Tiro a segno contorno">
              <a:extLst>
                <a:ext uri="{FF2B5EF4-FFF2-40B4-BE49-F238E27FC236}">
                  <a16:creationId xmlns:a16="http://schemas.microsoft.com/office/drawing/2014/main" id="{7F93AAD8-F9AF-E6ED-5AA0-C6A00F5A8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3094" y="2658119"/>
              <a:ext cx="548028" cy="548028"/>
            </a:xfrm>
            <a:prstGeom prst="rect">
              <a:avLst/>
            </a:prstGeom>
          </p:spPr>
        </p:pic>
      </p:grpSp>
      <p:sp>
        <p:nvSpPr>
          <p:cNvPr id="1318" name="Figura a mano libera: forma 1317">
            <a:extLst>
              <a:ext uri="{FF2B5EF4-FFF2-40B4-BE49-F238E27FC236}">
                <a16:creationId xmlns:a16="http://schemas.microsoft.com/office/drawing/2014/main" id="{229787F1-8C14-56A0-97B0-4381DE34FD68}"/>
              </a:ext>
            </a:extLst>
          </p:cNvPr>
          <p:cNvSpPr/>
          <p:nvPr/>
        </p:nvSpPr>
        <p:spPr>
          <a:xfrm>
            <a:off x="5608004" y="3041119"/>
            <a:ext cx="817173" cy="817172"/>
          </a:xfrm>
          <a:custGeom>
            <a:avLst/>
            <a:gdLst>
              <a:gd name="connsiteX0" fmla="*/ 442195 w 884390"/>
              <a:gd name="connsiteY0" fmla="*/ 884390 h 884389"/>
              <a:gd name="connsiteX1" fmla="*/ 0 w 884390"/>
              <a:gd name="connsiteY1" fmla="*/ 442195 h 884389"/>
              <a:gd name="connsiteX2" fmla="*/ 442195 w 884390"/>
              <a:gd name="connsiteY2" fmla="*/ 0 h 884389"/>
              <a:gd name="connsiteX3" fmla="*/ 884390 w 884390"/>
              <a:gd name="connsiteY3" fmla="*/ 442195 h 884389"/>
              <a:gd name="connsiteX4" fmla="*/ 442195 w 884390"/>
              <a:gd name="connsiteY4" fmla="*/ 884390 h 884389"/>
              <a:gd name="connsiteX5" fmla="*/ 442195 w 884390"/>
              <a:gd name="connsiteY5" fmla="*/ 15269 h 884389"/>
              <a:gd name="connsiteX6" fmla="*/ 15218 w 884390"/>
              <a:gd name="connsiteY6" fmla="*/ 442246 h 884389"/>
              <a:gd name="connsiteX7" fmla="*/ 442195 w 884390"/>
              <a:gd name="connsiteY7" fmla="*/ 869222 h 884389"/>
              <a:gd name="connsiteX8" fmla="*/ 869172 w 884390"/>
              <a:gd name="connsiteY8" fmla="*/ 442246 h 884389"/>
              <a:gd name="connsiteX9" fmla="*/ 442195 w 884390"/>
              <a:gd name="connsiteY9" fmla="*/ 15269 h 8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4390" h="884389">
                <a:moveTo>
                  <a:pt x="442195" y="884390"/>
                </a:moveTo>
                <a:cubicBezTo>
                  <a:pt x="198397" y="884390"/>
                  <a:pt x="0" y="686044"/>
                  <a:pt x="0" y="442195"/>
                </a:cubicBezTo>
                <a:cubicBezTo>
                  <a:pt x="0" y="198346"/>
                  <a:pt x="198346" y="0"/>
                  <a:pt x="442195" y="0"/>
                </a:cubicBezTo>
                <a:cubicBezTo>
                  <a:pt x="686044" y="0"/>
                  <a:pt x="884390" y="198346"/>
                  <a:pt x="884390" y="442195"/>
                </a:cubicBezTo>
                <a:cubicBezTo>
                  <a:pt x="884390" y="686044"/>
                  <a:pt x="686044" y="884390"/>
                  <a:pt x="442195" y="884390"/>
                </a:cubicBezTo>
                <a:close/>
                <a:moveTo>
                  <a:pt x="442195" y="15269"/>
                </a:moveTo>
                <a:cubicBezTo>
                  <a:pt x="206767" y="15269"/>
                  <a:pt x="15218" y="206818"/>
                  <a:pt x="15218" y="442246"/>
                </a:cubicBezTo>
                <a:cubicBezTo>
                  <a:pt x="15218" y="677674"/>
                  <a:pt x="206767" y="869222"/>
                  <a:pt x="442195" y="869222"/>
                </a:cubicBezTo>
                <a:cubicBezTo>
                  <a:pt x="677623" y="869222"/>
                  <a:pt x="869172" y="677674"/>
                  <a:pt x="869172" y="442246"/>
                </a:cubicBezTo>
                <a:cubicBezTo>
                  <a:pt x="869172" y="206818"/>
                  <a:pt x="677623" y="15269"/>
                  <a:pt x="442195" y="15269"/>
                </a:cubicBezTo>
                <a:close/>
              </a:path>
            </a:pathLst>
          </a:custGeom>
          <a:solidFill>
            <a:srgbClr val="000000"/>
          </a:solidFill>
          <a:ln w="5072" cap="flat">
            <a:noFill/>
            <a:prstDash val="solid"/>
            <a:miter/>
          </a:ln>
        </p:spPr>
        <p:txBody>
          <a:bodyPr rtlCol="0" anchor="ctr"/>
          <a:lstStyle/>
          <a:p>
            <a:endParaRPr lang="it-IT" dirty="0"/>
          </a:p>
        </p:txBody>
      </p:sp>
      <p:sp>
        <p:nvSpPr>
          <p:cNvPr id="1324" name="Figura a mano libera: forma 1323">
            <a:extLst>
              <a:ext uri="{FF2B5EF4-FFF2-40B4-BE49-F238E27FC236}">
                <a16:creationId xmlns:a16="http://schemas.microsoft.com/office/drawing/2014/main" id="{296DB8D0-90FE-6F29-9E10-47690AE8D107}"/>
              </a:ext>
            </a:extLst>
          </p:cNvPr>
          <p:cNvSpPr/>
          <p:nvPr/>
        </p:nvSpPr>
        <p:spPr>
          <a:xfrm>
            <a:off x="6826370" y="3330527"/>
            <a:ext cx="884389" cy="884390"/>
          </a:xfrm>
          <a:custGeom>
            <a:avLst/>
            <a:gdLst>
              <a:gd name="connsiteX0" fmla="*/ 442195 w 884389"/>
              <a:gd name="connsiteY0" fmla="*/ 884390 h 884390"/>
              <a:gd name="connsiteX1" fmla="*/ 0 w 884389"/>
              <a:gd name="connsiteY1" fmla="*/ 442195 h 884390"/>
              <a:gd name="connsiteX2" fmla="*/ 442195 w 884389"/>
              <a:gd name="connsiteY2" fmla="*/ 0 h 884390"/>
              <a:gd name="connsiteX3" fmla="*/ 884390 w 884389"/>
              <a:gd name="connsiteY3" fmla="*/ 442195 h 884390"/>
              <a:gd name="connsiteX4" fmla="*/ 442195 w 884389"/>
              <a:gd name="connsiteY4" fmla="*/ 884390 h 884390"/>
              <a:gd name="connsiteX5" fmla="*/ 442195 w 884389"/>
              <a:gd name="connsiteY5" fmla="*/ 15269 h 884390"/>
              <a:gd name="connsiteX6" fmla="*/ 15218 w 884389"/>
              <a:gd name="connsiteY6" fmla="*/ 442246 h 884390"/>
              <a:gd name="connsiteX7" fmla="*/ 442195 w 884389"/>
              <a:gd name="connsiteY7" fmla="*/ 869222 h 884390"/>
              <a:gd name="connsiteX8" fmla="*/ 869172 w 884389"/>
              <a:gd name="connsiteY8" fmla="*/ 442246 h 884390"/>
              <a:gd name="connsiteX9" fmla="*/ 442195 w 884389"/>
              <a:gd name="connsiteY9" fmla="*/ 15269 h 88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4389" h="884390">
                <a:moveTo>
                  <a:pt x="442195" y="884390"/>
                </a:moveTo>
                <a:cubicBezTo>
                  <a:pt x="198397" y="884390"/>
                  <a:pt x="0" y="686044"/>
                  <a:pt x="0" y="442195"/>
                </a:cubicBezTo>
                <a:cubicBezTo>
                  <a:pt x="0" y="198346"/>
                  <a:pt x="198346" y="0"/>
                  <a:pt x="442195" y="0"/>
                </a:cubicBezTo>
                <a:cubicBezTo>
                  <a:pt x="686044" y="0"/>
                  <a:pt x="884390" y="198346"/>
                  <a:pt x="884390" y="442195"/>
                </a:cubicBezTo>
                <a:cubicBezTo>
                  <a:pt x="884390" y="686044"/>
                  <a:pt x="686044" y="884390"/>
                  <a:pt x="442195" y="884390"/>
                </a:cubicBezTo>
                <a:close/>
                <a:moveTo>
                  <a:pt x="442195" y="15269"/>
                </a:moveTo>
                <a:cubicBezTo>
                  <a:pt x="206767" y="15269"/>
                  <a:pt x="15218" y="206818"/>
                  <a:pt x="15218" y="442246"/>
                </a:cubicBezTo>
                <a:cubicBezTo>
                  <a:pt x="15218" y="677674"/>
                  <a:pt x="206767" y="869222"/>
                  <a:pt x="442195" y="869222"/>
                </a:cubicBezTo>
                <a:cubicBezTo>
                  <a:pt x="677623" y="869222"/>
                  <a:pt x="869172" y="677674"/>
                  <a:pt x="869172" y="442246"/>
                </a:cubicBezTo>
                <a:cubicBezTo>
                  <a:pt x="869172" y="206818"/>
                  <a:pt x="677623" y="15269"/>
                  <a:pt x="442195" y="15269"/>
                </a:cubicBezTo>
                <a:close/>
              </a:path>
            </a:pathLst>
          </a:custGeom>
          <a:solidFill>
            <a:srgbClr val="000000"/>
          </a:solidFill>
          <a:ln w="5072" cap="flat">
            <a:solidFill>
              <a:srgbClr val="92D050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1332" name="CasellaDiTesto 1331">
            <a:extLst>
              <a:ext uri="{FF2B5EF4-FFF2-40B4-BE49-F238E27FC236}">
                <a16:creationId xmlns:a16="http://schemas.microsoft.com/office/drawing/2014/main" id="{02D16505-2AA7-C166-146B-75E16E26A2F0}"/>
              </a:ext>
            </a:extLst>
          </p:cNvPr>
          <p:cNvSpPr txBox="1"/>
          <p:nvPr/>
        </p:nvSpPr>
        <p:spPr>
          <a:xfrm>
            <a:off x="7867658" y="2306238"/>
            <a:ext cx="1650998" cy="293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it-IT" sz="1600" b="1" dirty="0">
                <a:solidFill>
                  <a:srgbClr val="0A6C5C"/>
                </a:solidFill>
                <a:cs typeface="Times New Roman" panose="02020603050405020304" pitchFamily="18" charset="0"/>
              </a:rPr>
              <a:t>Attività ex -post</a:t>
            </a:r>
          </a:p>
        </p:txBody>
      </p:sp>
      <p:sp>
        <p:nvSpPr>
          <p:cNvPr id="1333" name="CasellaDiTesto 1332">
            <a:extLst>
              <a:ext uri="{FF2B5EF4-FFF2-40B4-BE49-F238E27FC236}">
                <a16:creationId xmlns:a16="http://schemas.microsoft.com/office/drawing/2014/main" id="{F1372F2B-55BE-C3A5-73CB-062ED89281CA}"/>
              </a:ext>
            </a:extLst>
          </p:cNvPr>
          <p:cNvSpPr txBox="1"/>
          <p:nvPr/>
        </p:nvSpPr>
        <p:spPr>
          <a:xfrm>
            <a:off x="7172947" y="1726211"/>
            <a:ext cx="3078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6"/>
                </a:solidFill>
              </a:rPr>
              <a:t>CREDITO D’IMPOSTA </a:t>
            </a:r>
          </a:p>
          <a:p>
            <a:pPr algn="ctr"/>
            <a:r>
              <a:rPr lang="it-IT" b="1" dirty="0">
                <a:solidFill>
                  <a:schemeClr val="accent6"/>
                </a:solidFill>
              </a:rPr>
              <a:t>SPETTANTE</a:t>
            </a:r>
          </a:p>
        </p:txBody>
      </p:sp>
      <p:sp>
        <p:nvSpPr>
          <p:cNvPr id="1335" name="Figura a mano libera: forma 1334">
            <a:extLst>
              <a:ext uri="{FF2B5EF4-FFF2-40B4-BE49-F238E27FC236}">
                <a16:creationId xmlns:a16="http://schemas.microsoft.com/office/drawing/2014/main" id="{4F377990-01F2-8039-7306-12F0ADE21143}"/>
              </a:ext>
            </a:extLst>
          </p:cNvPr>
          <p:cNvSpPr/>
          <p:nvPr/>
        </p:nvSpPr>
        <p:spPr>
          <a:xfrm>
            <a:off x="8087121" y="3073901"/>
            <a:ext cx="884389" cy="884390"/>
          </a:xfrm>
          <a:custGeom>
            <a:avLst/>
            <a:gdLst>
              <a:gd name="connsiteX0" fmla="*/ 442195 w 884389"/>
              <a:gd name="connsiteY0" fmla="*/ 884390 h 884390"/>
              <a:gd name="connsiteX1" fmla="*/ 0 w 884389"/>
              <a:gd name="connsiteY1" fmla="*/ 442195 h 884390"/>
              <a:gd name="connsiteX2" fmla="*/ 442195 w 884389"/>
              <a:gd name="connsiteY2" fmla="*/ 0 h 884390"/>
              <a:gd name="connsiteX3" fmla="*/ 884390 w 884389"/>
              <a:gd name="connsiteY3" fmla="*/ 442195 h 884390"/>
              <a:gd name="connsiteX4" fmla="*/ 442195 w 884389"/>
              <a:gd name="connsiteY4" fmla="*/ 884390 h 884390"/>
              <a:gd name="connsiteX5" fmla="*/ 442195 w 884389"/>
              <a:gd name="connsiteY5" fmla="*/ 15269 h 884390"/>
              <a:gd name="connsiteX6" fmla="*/ 15218 w 884389"/>
              <a:gd name="connsiteY6" fmla="*/ 442246 h 884390"/>
              <a:gd name="connsiteX7" fmla="*/ 442195 w 884389"/>
              <a:gd name="connsiteY7" fmla="*/ 869222 h 884390"/>
              <a:gd name="connsiteX8" fmla="*/ 869172 w 884389"/>
              <a:gd name="connsiteY8" fmla="*/ 442246 h 884390"/>
              <a:gd name="connsiteX9" fmla="*/ 442195 w 884389"/>
              <a:gd name="connsiteY9" fmla="*/ 15269 h 88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4389" h="884390">
                <a:moveTo>
                  <a:pt x="442195" y="884390"/>
                </a:moveTo>
                <a:cubicBezTo>
                  <a:pt x="198397" y="884390"/>
                  <a:pt x="0" y="686044"/>
                  <a:pt x="0" y="442195"/>
                </a:cubicBezTo>
                <a:cubicBezTo>
                  <a:pt x="0" y="198346"/>
                  <a:pt x="198346" y="0"/>
                  <a:pt x="442195" y="0"/>
                </a:cubicBezTo>
                <a:cubicBezTo>
                  <a:pt x="686044" y="0"/>
                  <a:pt x="884390" y="198346"/>
                  <a:pt x="884390" y="442195"/>
                </a:cubicBezTo>
                <a:cubicBezTo>
                  <a:pt x="884390" y="686044"/>
                  <a:pt x="686044" y="884390"/>
                  <a:pt x="442195" y="884390"/>
                </a:cubicBezTo>
                <a:close/>
                <a:moveTo>
                  <a:pt x="442195" y="15269"/>
                </a:moveTo>
                <a:cubicBezTo>
                  <a:pt x="206767" y="15269"/>
                  <a:pt x="15218" y="206818"/>
                  <a:pt x="15218" y="442246"/>
                </a:cubicBezTo>
                <a:cubicBezTo>
                  <a:pt x="15218" y="677674"/>
                  <a:pt x="206767" y="869222"/>
                  <a:pt x="442195" y="869222"/>
                </a:cubicBezTo>
                <a:cubicBezTo>
                  <a:pt x="677623" y="869222"/>
                  <a:pt x="869172" y="677674"/>
                  <a:pt x="869172" y="442246"/>
                </a:cubicBezTo>
                <a:cubicBezTo>
                  <a:pt x="869172" y="206818"/>
                  <a:pt x="677623" y="15269"/>
                  <a:pt x="442195" y="15269"/>
                </a:cubicBezTo>
                <a:close/>
              </a:path>
            </a:pathLst>
          </a:custGeom>
          <a:solidFill>
            <a:srgbClr val="000000"/>
          </a:solidFill>
          <a:ln w="5072" cap="flat">
            <a:solidFill>
              <a:srgbClr val="92D050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1343" name="Figura a mano libera: forma 1342">
            <a:extLst>
              <a:ext uri="{FF2B5EF4-FFF2-40B4-BE49-F238E27FC236}">
                <a16:creationId xmlns:a16="http://schemas.microsoft.com/office/drawing/2014/main" id="{967AFE2A-5544-A7BD-ECA7-0FC8F7D9D3EF}"/>
              </a:ext>
            </a:extLst>
          </p:cNvPr>
          <p:cNvSpPr/>
          <p:nvPr/>
        </p:nvSpPr>
        <p:spPr>
          <a:xfrm>
            <a:off x="9442793" y="3397214"/>
            <a:ext cx="884389" cy="884390"/>
          </a:xfrm>
          <a:custGeom>
            <a:avLst/>
            <a:gdLst>
              <a:gd name="connsiteX0" fmla="*/ 442195 w 884389"/>
              <a:gd name="connsiteY0" fmla="*/ 884390 h 884390"/>
              <a:gd name="connsiteX1" fmla="*/ 0 w 884389"/>
              <a:gd name="connsiteY1" fmla="*/ 442195 h 884390"/>
              <a:gd name="connsiteX2" fmla="*/ 442195 w 884389"/>
              <a:gd name="connsiteY2" fmla="*/ 0 h 884390"/>
              <a:gd name="connsiteX3" fmla="*/ 884390 w 884389"/>
              <a:gd name="connsiteY3" fmla="*/ 442195 h 884390"/>
              <a:gd name="connsiteX4" fmla="*/ 442195 w 884389"/>
              <a:gd name="connsiteY4" fmla="*/ 884390 h 884390"/>
              <a:gd name="connsiteX5" fmla="*/ 442195 w 884389"/>
              <a:gd name="connsiteY5" fmla="*/ 15269 h 884390"/>
              <a:gd name="connsiteX6" fmla="*/ 15218 w 884389"/>
              <a:gd name="connsiteY6" fmla="*/ 442246 h 884390"/>
              <a:gd name="connsiteX7" fmla="*/ 442195 w 884389"/>
              <a:gd name="connsiteY7" fmla="*/ 869222 h 884390"/>
              <a:gd name="connsiteX8" fmla="*/ 869172 w 884389"/>
              <a:gd name="connsiteY8" fmla="*/ 442246 h 884390"/>
              <a:gd name="connsiteX9" fmla="*/ 442195 w 884389"/>
              <a:gd name="connsiteY9" fmla="*/ 15269 h 88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4389" h="884390">
                <a:moveTo>
                  <a:pt x="442195" y="884390"/>
                </a:moveTo>
                <a:cubicBezTo>
                  <a:pt x="198397" y="884390"/>
                  <a:pt x="0" y="686044"/>
                  <a:pt x="0" y="442195"/>
                </a:cubicBezTo>
                <a:cubicBezTo>
                  <a:pt x="0" y="198346"/>
                  <a:pt x="198346" y="0"/>
                  <a:pt x="442195" y="0"/>
                </a:cubicBezTo>
                <a:cubicBezTo>
                  <a:pt x="686044" y="0"/>
                  <a:pt x="884390" y="198346"/>
                  <a:pt x="884390" y="442195"/>
                </a:cubicBezTo>
                <a:cubicBezTo>
                  <a:pt x="884390" y="686044"/>
                  <a:pt x="686044" y="884390"/>
                  <a:pt x="442195" y="884390"/>
                </a:cubicBezTo>
                <a:close/>
                <a:moveTo>
                  <a:pt x="442195" y="15269"/>
                </a:moveTo>
                <a:cubicBezTo>
                  <a:pt x="206767" y="15269"/>
                  <a:pt x="15218" y="206818"/>
                  <a:pt x="15218" y="442246"/>
                </a:cubicBezTo>
                <a:cubicBezTo>
                  <a:pt x="15218" y="677674"/>
                  <a:pt x="206767" y="869222"/>
                  <a:pt x="442195" y="869222"/>
                </a:cubicBezTo>
                <a:cubicBezTo>
                  <a:pt x="677623" y="869222"/>
                  <a:pt x="869172" y="677674"/>
                  <a:pt x="869172" y="442246"/>
                </a:cubicBezTo>
                <a:cubicBezTo>
                  <a:pt x="869172" y="206818"/>
                  <a:pt x="677623" y="15269"/>
                  <a:pt x="442195" y="15269"/>
                </a:cubicBezTo>
                <a:close/>
              </a:path>
            </a:pathLst>
          </a:custGeom>
          <a:solidFill>
            <a:srgbClr val="000000"/>
          </a:solidFill>
          <a:ln w="5072" cap="flat">
            <a:solidFill>
              <a:srgbClr val="92D050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1351" name="Figura a mano libera: forma 1350">
            <a:extLst>
              <a:ext uri="{FF2B5EF4-FFF2-40B4-BE49-F238E27FC236}">
                <a16:creationId xmlns:a16="http://schemas.microsoft.com/office/drawing/2014/main" id="{A575D8B3-8A05-DE61-B6DA-A26E5D616F48}"/>
              </a:ext>
            </a:extLst>
          </p:cNvPr>
          <p:cNvSpPr/>
          <p:nvPr/>
        </p:nvSpPr>
        <p:spPr>
          <a:xfrm>
            <a:off x="10759247" y="2387737"/>
            <a:ext cx="884389" cy="884390"/>
          </a:xfrm>
          <a:custGeom>
            <a:avLst/>
            <a:gdLst>
              <a:gd name="connsiteX0" fmla="*/ 442195 w 884389"/>
              <a:gd name="connsiteY0" fmla="*/ 884390 h 884390"/>
              <a:gd name="connsiteX1" fmla="*/ 0 w 884389"/>
              <a:gd name="connsiteY1" fmla="*/ 442195 h 884390"/>
              <a:gd name="connsiteX2" fmla="*/ 442195 w 884389"/>
              <a:gd name="connsiteY2" fmla="*/ 0 h 884390"/>
              <a:gd name="connsiteX3" fmla="*/ 884390 w 884389"/>
              <a:gd name="connsiteY3" fmla="*/ 442195 h 884390"/>
              <a:gd name="connsiteX4" fmla="*/ 442195 w 884389"/>
              <a:gd name="connsiteY4" fmla="*/ 884390 h 884390"/>
              <a:gd name="connsiteX5" fmla="*/ 442195 w 884389"/>
              <a:gd name="connsiteY5" fmla="*/ 15269 h 884390"/>
              <a:gd name="connsiteX6" fmla="*/ 15218 w 884389"/>
              <a:gd name="connsiteY6" fmla="*/ 442246 h 884390"/>
              <a:gd name="connsiteX7" fmla="*/ 442195 w 884389"/>
              <a:gd name="connsiteY7" fmla="*/ 869222 h 884390"/>
              <a:gd name="connsiteX8" fmla="*/ 869172 w 884389"/>
              <a:gd name="connsiteY8" fmla="*/ 442246 h 884390"/>
              <a:gd name="connsiteX9" fmla="*/ 442195 w 884389"/>
              <a:gd name="connsiteY9" fmla="*/ 15269 h 88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4389" h="884390">
                <a:moveTo>
                  <a:pt x="442195" y="884390"/>
                </a:moveTo>
                <a:cubicBezTo>
                  <a:pt x="198397" y="884390"/>
                  <a:pt x="0" y="686044"/>
                  <a:pt x="0" y="442195"/>
                </a:cubicBezTo>
                <a:cubicBezTo>
                  <a:pt x="0" y="198346"/>
                  <a:pt x="198346" y="0"/>
                  <a:pt x="442195" y="0"/>
                </a:cubicBezTo>
                <a:cubicBezTo>
                  <a:pt x="686044" y="0"/>
                  <a:pt x="884390" y="198346"/>
                  <a:pt x="884390" y="442195"/>
                </a:cubicBezTo>
                <a:cubicBezTo>
                  <a:pt x="884390" y="686044"/>
                  <a:pt x="686044" y="884390"/>
                  <a:pt x="442195" y="884390"/>
                </a:cubicBezTo>
                <a:close/>
                <a:moveTo>
                  <a:pt x="442195" y="15269"/>
                </a:moveTo>
                <a:cubicBezTo>
                  <a:pt x="206767" y="15269"/>
                  <a:pt x="15218" y="206818"/>
                  <a:pt x="15218" y="442246"/>
                </a:cubicBezTo>
                <a:cubicBezTo>
                  <a:pt x="15218" y="677674"/>
                  <a:pt x="206767" y="869222"/>
                  <a:pt x="442195" y="869222"/>
                </a:cubicBezTo>
                <a:cubicBezTo>
                  <a:pt x="677623" y="869222"/>
                  <a:pt x="869172" y="677674"/>
                  <a:pt x="869172" y="442246"/>
                </a:cubicBezTo>
                <a:cubicBezTo>
                  <a:pt x="869172" y="206818"/>
                  <a:pt x="677623" y="15269"/>
                  <a:pt x="442195" y="15269"/>
                </a:cubicBezTo>
                <a:close/>
              </a:path>
            </a:pathLst>
          </a:custGeom>
          <a:solidFill>
            <a:srgbClr val="000000"/>
          </a:solidFill>
          <a:ln w="5072" cap="flat">
            <a:solidFill>
              <a:srgbClr val="92D050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cxnSp>
        <p:nvCxnSpPr>
          <p:cNvPr id="1360" name="Connettore 2 1359">
            <a:extLst>
              <a:ext uri="{FF2B5EF4-FFF2-40B4-BE49-F238E27FC236}">
                <a16:creationId xmlns:a16="http://schemas.microsoft.com/office/drawing/2014/main" id="{1F25E756-BF2B-2124-BD57-ABF9CE8C62F7}"/>
              </a:ext>
            </a:extLst>
          </p:cNvPr>
          <p:cNvCxnSpPr>
            <a:cxnSpLocks/>
          </p:cNvCxnSpPr>
          <p:nvPr/>
        </p:nvCxnSpPr>
        <p:spPr>
          <a:xfrm>
            <a:off x="1356004" y="3658796"/>
            <a:ext cx="957132" cy="129058"/>
          </a:xfrm>
          <a:prstGeom prst="straightConnector1">
            <a:avLst/>
          </a:prstGeom>
          <a:ln w="41275">
            <a:solidFill>
              <a:srgbClr val="0C7E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1" name="Connettore 2 1360">
            <a:extLst>
              <a:ext uri="{FF2B5EF4-FFF2-40B4-BE49-F238E27FC236}">
                <a16:creationId xmlns:a16="http://schemas.microsoft.com/office/drawing/2014/main" id="{CB1322FC-582C-9E3A-492A-F15B04EE1EB7}"/>
              </a:ext>
            </a:extLst>
          </p:cNvPr>
          <p:cNvCxnSpPr>
            <a:cxnSpLocks/>
          </p:cNvCxnSpPr>
          <p:nvPr/>
        </p:nvCxnSpPr>
        <p:spPr>
          <a:xfrm>
            <a:off x="3139440" y="3929214"/>
            <a:ext cx="649362" cy="33896"/>
          </a:xfrm>
          <a:prstGeom prst="straightConnector1">
            <a:avLst/>
          </a:prstGeom>
          <a:ln w="41275">
            <a:solidFill>
              <a:srgbClr val="0C7E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5" name="Connettore 2 1364">
            <a:extLst>
              <a:ext uri="{FF2B5EF4-FFF2-40B4-BE49-F238E27FC236}">
                <a16:creationId xmlns:a16="http://schemas.microsoft.com/office/drawing/2014/main" id="{3BB53152-E97C-BACC-0944-31E9E0CE94AE}"/>
              </a:ext>
            </a:extLst>
          </p:cNvPr>
          <p:cNvCxnSpPr>
            <a:cxnSpLocks/>
            <a:endCxn id="1318" idx="6"/>
          </p:cNvCxnSpPr>
          <p:nvPr/>
        </p:nvCxnSpPr>
        <p:spPr>
          <a:xfrm flipV="1">
            <a:off x="5108622" y="3449753"/>
            <a:ext cx="513443" cy="154969"/>
          </a:xfrm>
          <a:prstGeom prst="straightConnector1">
            <a:avLst/>
          </a:prstGeom>
          <a:ln w="41275">
            <a:solidFill>
              <a:srgbClr val="0C7E6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8" name="Connettore 2 1367">
            <a:extLst>
              <a:ext uri="{FF2B5EF4-FFF2-40B4-BE49-F238E27FC236}">
                <a16:creationId xmlns:a16="http://schemas.microsoft.com/office/drawing/2014/main" id="{557AB494-A6B3-95D8-85AE-999CAEB62289}"/>
              </a:ext>
            </a:extLst>
          </p:cNvPr>
          <p:cNvCxnSpPr>
            <a:cxnSpLocks/>
          </p:cNvCxnSpPr>
          <p:nvPr/>
        </p:nvCxnSpPr>
        <p:spPr>
          <a:xfrm>
            <a:off x="6396327" y="3459672"/>
            <a:ext cx="553812" cy="210638"/>
          </a:xfrm>
          <a:prstGeom prst="straightConnector1">
            <a:avLst/>
          </a:prstGeom>
          <a:ln w="41275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0" name="Connettore 2 1369">
            <a:extLst>
              <a:ext uri="{FF2B5EF4-FFF2-40B4-BE49-F238E27FC236}">
                <a16:creationId xmlns:a16="http://schemas.microsoft.com/office/drawing/2014/main" id="{6841F1C8-1B8E-68EE-F85D-D8D60A557823}"/>
              </a:ext>
            </a:extLst>
          </p:cNvPr>
          <p:cNvCxnSpPr>
            <a:cxnSpLocks/>
          </p:cNvCxnSpPr>
          <p:nvPr/>
        </p:nvCxnSpPr>
        <p:spPr>
          <a:xfrm flipV="1">
            <a:off x="7705087" y="3667001"/>
            <a:ext cx="382033" cy="66411"/>
          </a:xfrm>
          <a:prstGeom prst="straightConnector1">
            <a:avLst/>
          </a:prstGeom>
          <a:ln w="41275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4" name="Connettore 2 1373">
            <a:extLst>
              <a:ext uri="{FF2B5EF4-FFF2-40B4-BE49-F238E27FC236}">
                <a16:creationId xmlns:a16="http://schemas.microsoft.com/office/drawing/2014/main" id="{F2239940-2257-F4AC-712A-14D475DEF5EC}"/>
              </a:ext>
            </a:extLst>
          </p:cNvPr>
          <p:cNvCxnSpPr>
            <a:cxnSpLocks/>
            <a:stCxn id="1335" idx="3"/>
          </p:cNvCxnSpPr>
          <p:nvPr/>
        </p:nvCxnSpPr>
        <p:spPr>
          <a:xfrm>
            <a:off x="8971511" y="3516096"/>
            <a:ext cx="524537" cy="245573"/>
          </a:xfrm>
          <a:prstGeom prst="straightConnector1">
            <a:avLst/>
          </a:prstGeom>
          <a:ln w="41275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8" name="Connettore 2 1377">
            <a:extLst>
              <a:ext uri="{FF2B5EF4-FFF2-40B4-BE49-F238E27FC236}">
                <a16:creationId xmlns:a16="http://schemas.microsoft.com/office/drawing/2014/main" id="{8258C596-0581-EEA6-EE23-40878CBA4302}"/>
              </a:ext>
            </a:extLst>
          </p:cNvPr>
          <p:cNvCxnSpPr>
            <a:cxnSpLocks/>
          </p:cNvCxnSpPr>
          <p:nvPr/>
        </p:nvCxnSpPr>
        <p:spPr>
          <a:xfrm flipV="1">
            <a:off x="10228582" y="3055148"/>
            <a:ext cx="672715" cy="487763"/>
          </a:xfrm>
          <a:prstGeom prst="straightConnector1">
            <a:avLst/>
          </a:prstGeom>
          <a:ln w="41275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26" name="Gruppo 1325">
            <a:extLst>
              <a:ext uri="{FF2B5EF4-FFF2-40B4-BE49-F238E27FC236}">
                <a16:creationId xmlns:a16="http://schemas.microsoft.com/office/drawing/2014/main" id="{DD7BF6D1-12A6-A9A0-D4DB-0E99A6F728D3}"/>
              </a:ext>
            </a:extLst>
          </p:cNvPr>
          <p:cNvGrpSpPr/>
          <p:nvPr/>
        </p:nvGrpSpPr>
        <p:grpSpPr>
          <a:xfrm>
            <a:off x="6673351" y="3174820"/>
            <a:ext cx="948968" cy="950823"/>
            <a:chOff x="2303998" y="3252698"/>
            <a:chExt cx="948968" cy="950823"/>
          </a:xfrm>
        </p:grpSpPr>
        <p:sp>
          <p:nvSpPr>
            <p:cNvPr id="1327" name="Figura a mano libera: forma 1326">
              <a:extLst>
                <a:ext uri="{FF2B5EF4-FFF2-40B4-BE49-F238E27FC236}">
                  <a16:creationId xmlns:a16="http://schemas.microsoft.com/office/drawing/2014/main" id="{29E63FA3-428B-FBD7-F8F4-CD41FDEB2176}"/>
                </a:ext>
              </a:extLst>
            </p:cNvPr>
            <p:cNvSpPr/>
            <p:nvPr/>
          </p:nvSpPr>
          <p:spPr>
            <a:xfrm>
              <a:off x="2336618" y="3292855"/>
              <a:ext cx="916348" cy="910666"/>
            </a:xfrm>
            <a:custGeom>
              <a:avLst/>
              <a:gdLst>
                <a:gd name="connsiteX0" fmla="*/ 916349 w 916348"/>
                <a:gd name="connsiteY0" fmla="*/ 541926 h 910666"/>
                <a:gd name="connsiteX1" fmla="*/ 547608 w 916348"/>
                <a:gd name="connsiteY1" fmla="*/ 910667 h 910666"/>
                <a:gd name="connsiteX2" fmla="*/ 279967 w 916348"/>
                <a:gd name="connsiteY2" fmla="*/ 795565 h 910666"/>
                <a:gd name="connsiteX3" fmla="*/ 0 w 916348"/>
                <a:gd name="connsiteY3" fmla="*/ 515547 h 910666"/>
                <a:gd name="connsiteX4" fmla="*/ 185208 w 916348"/>
                <a:gd name="connsiteY4" fmla="*/ 609901 h 910666"/>
                <a:gd name="connsiteX5" fmla="*/ 253183 w 916348"/>
                <a:gd name="connsiteY5" fmla="*/ 616192 h 910666"/>
                <a:gd name="connsiteX6" fmla="*/ 621924 w 916348"/>
                <a:gd name="connsiteY6" fmla="*/ 247451 h 910666"/>
                <a:gd name="connsiteX7" fmla="*/ 615634 w 916348"/>
                <a:gd name="connsiteY7" fmla="*/ 179475 h 910666"/>
                <a:gd name="connsiteX8" fmla="*/ 526556 w 916348"/>
                <a:gd name="connsiteY8" fmla="*/ 0 h 910666"/>
                <a:gd name="connsiteX9" fmla="*/ 790036 w 916348"/>
                <a:gd name="connsiteY9" fmla="*/ 264089 h 910666"/>
                <a:gd name="connsiteX10" fmla="*/ 916349 w 916348"/>
                <a:gd name="connsiteY10" fmla="*/ 541926 h 9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348" h="910666">
                  <a:moveTo>
                    <a:pt x="916349" y="541926"/>
                  </a:moveTo>
                  <a:cubicBezTo>
                    <a:pt x="916349" y="745548"/>
                    <a:pt x="751280" y="910667"/>
                    <a:pt x="547608" y="910667"/>
                  </a:cubicBezTo>
                  <a:cubicBezTo>
                    <a:pt x="442195" y="910667"/>
                    <a:pt x="347131" y="866483"/>
                    <a:pt x="279967" y="795565"/>
                  </a:cubicBezTo>
                  <a:lnTo>
                    <a:pt x="0" y="515547"/>
                  </a:lnTo>
                  <a:cubicBezTo>
                    <a:pt x="50424" y="563181"/>
                    <a:pt x="114188" y="596712"/>
                    <a:pt x="185208" y="609901"/>
                  </a:cubicBezTo>
                  <a:cubicBezTo>
                    <a:pt x="207223" y="614061"/>
                    <a:pt x="229950" y="616192"/>
                    <a:pt x="253183" y="616192"/>
                  </a:cubicBezTo>
                  <a:cubicBezTo>
                    <a:pt x="456805" y="616192"/>
                    <a:pt x="621924" y="451123"/>
                    <a:pt x="621924" y="247451"/>
                  </a:cubicBezTo>
                  <a:cubicBezTo>
                    <a:pt x="621924" y="224268"/>
                    <a:pt x="619743" y="201542"/>
                    <a:pt x="615634" y="179475"/>
                  </a:cubicBezTo>
                  <a:cubicBezTo>
                    <a:pt x="602952" y="111145"/>
                    <a:pt x="571399" y="49510"/>
                    <a:pt x="526556" y="0"/>
                  </a:cubicBezTo>
                  <a:lnTo>
                    <a:pt x="790036" y="264089"/>
                  </a:lnTo>
                  <a:cubicBezTo>
                    <a:pt x="867447" y="331659"/>
                    <a:pt x="916349" y="431086"/>
                    <a:pt x="916349" y="541926"/>
                  </a:cubicBezTo>
                  <a:close/>
                </a:path>
              </a:pathLst>
            </a:custGeom>
            <a:solidFill>
              <a:srgbClr val="5F9127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28" name="Figura a mano libera: forma 1327">
              <a:extLst>
                <a:ext uri="{FF2B5EF4-FFF2-40B4-BE49-F238E27FC236}">
                  <a16:creationId xmlns:a16="http://schemas.microsoft.com/office/drawing/2014/main" id="{E049DC21-BE13-EA8F-14AC-BFE7F905FE03}"/>
                </a:ext>
              </a:extLst>
            </p:cNvPr>
            <p:cNvSpPr/>
            <p:nvPr/>
          </p:nvSpPr>
          <p:spPr>
            <a:xfrm>
              <a:off x="2303998" y="3252698"/>
              <a:ext cx="754395" cy="754394"/>
            </a:xfrm>
            <a:custGeom>
              <a:avLst/>
              <a:gdLst>
                <a:gd name="connsiteX0" fmla="*/ 737482 w 737482"/>
                <a:gd name="connsiteY0" fmla="*/ 368741 h 737481"/>
                <a:gd name="connsiteX1" fmla="*/ 368741 w 737482"/>
                <a:gd name="connsiteY1" fmla="*/ 737482 h 737481"/>
                <a:gd name="connsiteX2" fmla="*/ 300766 w 737482"/>
                <a:gd name="connsiteY2" fmla="*/ 731192 h 737481"/>
                <a:gd name="connsiteX3" fmla="*/ 115558 w 737482"/>
                <a:gd name="connsiteY3" fmla="*/ 636838 h 737481"/>
                <a:gd name="connsiteX4" fmla="*/ 100188 w 737482"/>
                <a:gd name="connsiteY4" fmla="*/ 621467 h 737481"/>
                <a:gd name="connsiteX5" fmla="*/ 0 w 737482"/>
                <a:gd name="connsiteY5" fmla="*/ 368741 h 737481"/>
                <a:gd name="connsiteX6" fmla="*/ 368741 w 737482"/>
                <a:gd name="connsiteY6" fmla="*/ 0 h 737481"/>
                <a:gd name="connsiteX7" fmla="*/ 617105 w 737482"/>
                <a:gd name="connsiteY7" fmla="*/ 96231 h 737481"/>
                <a:gd name="connsiteX8" fmla="*/ 642114 w 737482"/>
                <a:gd name="connsiteY8" fmla="*/ 121290 h 737481"/>
                <a:gd name="connsiteX9" fmla="*/ 731192 w 737482"/>
                <a:gd name="connsiteY9" fmla="*/ 300766 h 737481"/>
                <a:gd name="connsiteX10" fmla="*/ 737482 w 737482"/>
                <a:gd name="connsiteY10" fmla="*/ 368741 h 73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482" h="737481">
                  <a:moveTo>
                    <a:pt x="737482" y="368741"/>
                  </a:moveTo>
                  <a:cubicBezTo>
                    <a:pt x="737482" y="572363"/>
                    <a:pt x="572414" y="737482"/>
                    <a:pt x="368741" y="737482"/>
                  </a:cubicBezTo>
                  <a:cubicBezTo>
                    <a:pt x="345558" y="737482"/>
                    <a:pt x="322832" y="735351"/>
                    <a:pt x="300766" y="731192"/>
                  </a:cubicBezTo>
                  <a:cubicBezTo>
                    <a:pt x="229797" y="718002"/>
                    <a:pt x="165982" y="684421"/>
                    <a:pt x="115558" y="636838"/>
                  </a:cubicBezTo>
                  <a:lnTo>
                    <a:pt x="100188" y="621467"/>
                  </a:lnTo>
                  <a:cubicBezTo>
                    <a:pt x="38097" y="555470"/>
                    <a:pt x="0" y="466595"/>
                    <a:pt x="0" y="368741"/>
                  </a:cubicBezTo>
                  <a:cubicBezTo>
                    <a:pt x="0" y="165119"/>
                    <a:pt x="165069" y="0"/>
                    <a:pt x="368741" y="0"/>
                  </a:cubicBezTo>
                  <a:cubicBezTo>
                    <a:pt x="464414" y="0"/>
                    <a:pt x="551564" y="36423"/>
                    <a:pt x="617105" y="96231"/>
                  </a:cubicBezTo>
                  <a:lnTo>
                    <a:pt x="642114" y="121290"/>
                  </a:lnTo>
                  <a:cubicBezTo>
                    <a:pt x="686906" y="170801"/>
                    <a:pt x="718510" y="232486"/>
                    <a:pt x="731192" y="300766"/>
                  </a:cubicBezTo>
                  <a:cubicBezTo>
                    <a:pt x="735352" y="322782"/>
                    <a:pt x="737482" y="345508"/>
                    <a:pt x="737482" y="368741"/>
                  </a:cubicBezTo>
                  <a:close/>
                </a:path>
              </a:pathLst>
            </a:custGeom>
            <a:solidFill>
              <a:srgbClr val="92D050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dirty="0"/>
            </a:p>
          </p:txBody>
        </p:sp>
        <p:grpSp>
          <p:nvGrpSpPr>
            <p:cNvPr id="1329" name="Gruppo 1328">
              <a:extLst>
                <a:ext uri="{FF2B5EF4-FFF2-40B4-BE49-F238E27FC236}">
                  <a16:creationId xmlns:a16="http://schemas.microsoft.com/office/drawing/2014/main" id="{0C886415-3133-0224-8470-3CFFEC5ECA44}"/>
                </a:ext>
              </a:extLst>
            </p:cNvPr>
            <p:cNvGrpSpPr/>
            <p:nvPr/>
          </p:nvGrpSpPr>
          <p:grpSpPr>
            <a:xfrm>
              <a:off x="2418148" y="3404712"/>
              <a:ext cx="544263" cy="411346"/>
              <a:chOff x="2418148" y="3404712"/>
              <a:chExt cx="544263" cy="411346"/>
            </a:xfrm>
          </p:grpSpPr>
          <p:pic>
            <p:nvPicPr>
              <p:cNvPr id="1330" name="Elemento grafico 1329" descr="Badge Segno di spunta contorno">
                <a:extLst>
                  <a:ext uri="{FF2B5EF4-FFF2-40B4-BE49-F238E27FC236}">
                    <a16:creationId xmlns:a16="http://schemas.microsoft.com/office/drawing/2014/main" id="{1D057411-68A5-0ACC-87F4-F258DE8927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r="25220"/>
              <a:stretch/>
            </p:blipFill>
            <p:spPr>
              <a:xfrm>
                <a:off x="2418148" y="3404712"/>
                <a:ext cx="247975" cy="331607"/>
              </a:xfrm>
              <a:prstGeom prst="rect">
                <a:avLst/>
              </a:prstGeom>
            </p:spPr>
          </p:pic>
          <p:pic>
            <p:nvPicPr>
              <p:cNvPr id="1331" name="Elemento grafico 1330" descr="Elenco di controllo contorno">
                <a:extLst>
                  <a:ext uri="{FF2B5EF4-FFF2-40B4-BE49-F238E27FC236}">
                    <a16:creationId xmlns:a16="http://schemas.microsoft.com/office/drawing/2014/main" id="{77BA9BD9-1C44-1106-823E-2FA6FF55EE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590545" y="3444192"/>
                <a:ext cx="371866" cy="371866"/>
              </a:xfrm>
              <a:prstGeom prst="rect">
                <a:avLst/>
              </a:prstGeom>
            </p:spPr>
          </p:pic>
        </p:grpSp>
      </p:grpSp>
      <p:grpSp>
        <p:nvGrpSpPr>
          <p:cNvPr id="1320" name="Gruppo 1319">
            <a:extLst>
              <a:ext uri="{FF2B5EF4-FFF2-40B4-BE49-F238E27FC236}">
                <a16:creationId xmlns:a16="http://schemas.microsoft.com/office/drawing/2014/main" id="{A7C8EA4F-2124-785E-7C1B-0747F0D8C5A5}"/>
              </a:ext>
            </a:extLst>
          </p:cNvPr>
          <p:cNvGrpSpPr/>
          <p:nvPr/>
        </p:nvGrpSpPr>
        <p:grpSpPr>
          <a:xfrm>
            <a:off x="2138354" y="3243318"/>
            <a:ext cx="926108" cy="950823"/>
            <a:chOff x="2326858" y="3252698"/>
            <a:chExt cx="926108" cy="950823"/>
          </a:xfrm>
        </p:grpSpPr>
        <p:sp>
          <p:nvSpPr>
            <p:cNvPr id="1302" name="Figura a mano libera: forma 1301">
              <a:extLst>
                <a:ext uri="{FF2B5EF4-FFF2-40B4-BE49-F238E27FC236}">
                  <a16:creationId xmlns:a16="http://schemas.microsoft.com/office/drawing/2014/main" id="{E19D690D-0E75-5699-1308-55F65F7E4442}"/>
                </a:ext>
              </a:extLst>
            </p:cNvPr>
            <p:cNvSpPr/>
            <p:nvPr/>
          </p:nvSpPr>
          <p:spPr>
            <a:xfrm>
              <a:off x="2336618" y="3292855"/>
              <a:ext cx="916348" cy="910666"/>
            </a:xfrm>
            <a:custGeom>
              <a:avLst/>
              <a:gdLst>
                <a:gd name="connsiteX0" fmla="*/ 916349 w 916348"/>
                <a:gd name="connsiteY0" fmla="*/ 541926 h 910666"/>
                <a:gd name="connsiteX1" fmla="*/ 547608 w 916348"/>
                <a:gd name="connsiteY1" fmla="*/ 910667 h 910666"/>
                <a:gd name="connsiteX2" fmla="*/ 279967 w 916348"/>
                <a:gd name="connsiteY2" fmla="*/ 795565 h 910666"/>
                <a:gd name="connsiteX3" fmla="*/ 0 w 916348"/>
                <a:gd name="connsiteY3" fmla="*/ 515547 h 910666"/>
                <a:gd name="connsiteX4" fmla="*/ 185208 w 916348"/>
                <a:gd name="connsiteY4" fmla="*/ 609901 h 910666"/>
                <a:gd name="connsiteX5" fmla="*/ 253183 w 916348"/>
                <a:gd name="connsiteY5" fmla="*/ 616192 h 910666"/>
                <a:gd name="connsiteX6" fmla="*/ 621924 w 916348"/>
                <a:gd name="connsiteY6" fmla="*/ 247451 h 910666"/>
                <a:gd name="connsiteX7" fmla="*/ 615634 w 916348"/>
                <a:gd name="connsiteY7" fmla="*/ 179475 h 910666"/>
                <a:gd name="connsiteX8" fmla="*/ 526556 w 916348"/>
                <a:gd name="connsiteY8" fmla="*/ 0 h 910666"/>
                <a:gd name="connsiteX9" fmla="*/ 790036 w 916348"/>
                <a:gd name="connsiteY9" fmla="*/ 264089 h 910666"/>
                <a:gd name="connsiteX10" fmla="*/ 916349 w 916348"/>
                <a:gd name="connsiteY10" fmla="*/ 541926 h 9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348" h="910666">
                  <a:moveTo>
                    <a:pt x="916349" y="541926"/>
                  </a:moveTo>
                  <a:cubicBezTo>
                    <a:pt x="916349" y="745548"/>
                    <a:pt x="751280" y="910667"/>
                    <a:pt x="547608" y="910667"/>
                  </a:cubicBezTo>
                  <a:cubicBezTo>
                    <a:pt x="442195" y="910667"/>
                    <a:pt x="347131" y="866483"/>
                    <a:pt x="279967" y="795565"/>
                  </a:cubicBezTo>
                  <a:lnTo>
                    <a:pt x="0" y="515547"/>
                  </a:lnTo>
                  <a:cubicBezTo>
                    <a:pt x="50424" y="563181"/>
                    <a:pt x="114188" y="596712"/>
                    <a:pt x="185208" y="609901"/>
                  </a:cubicBezTo>
                  <a:cubicBezTo>
                    <a:pt x="207223" y="614061"/>
                    <a:pt x="229950" y="616192"/>
                    <a:pt x="253183" y="616192"/>
                  </a:cubicBezTo>
                  <a:cubicBezTo>
                    <a:pt x="456805" y="616192"/>
                    <a:pt x="621924" y="451123"/>
                    <a:pt x="621924" y="247451"/>
                  </a:cubicBezTo>
                  <a:cubicBezTo>
                    <a:pt x="621924" y="224268"/>
                    <a:pt x="619743" y="201542"/>
                    <a:pt x="615634" y="179475"/>
                  </a:cubicBezTo>
                  <a:cubicBezTo>
                    <a:pt x="602952" y="111145"/>
                    <a:pt x="571399" y="49510"/>
                    <a:pt x="526556" y="0"/>
                  </a:cubicBezTo>
                  <a:lnTo>
                    <a:pt x="790036" y="264089"/>
                  </a:lnTo>
                  <a:cubicBezTo>
                    <a:pt x="867447" y="331659"/>
                    <a:pt x="916349" y="431086"/>
                    <a:pt x="916349" y="541926"/>
                  </a:cubicBezTo>
                  <a:close/>
                </a:path>
              </a:pathLst>
            </a:custGeom>
            <a:solidFill>
              <a:srgbClr val="0C7E6B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03" name="Figura a mano libera: forma 1302">
              <a:extLst>
                <a:ext uri="{FF2B5EF4-FFF2-40B4-BE49-F238E27FC236}">
                  <a16:creationId xmlns:a16="http://schemas.microsoft.com/office/drawing/2014/main" id="{A044161E-F599-B25B-D2D1-8BE9D0EFB3C2}"/>
                </a:ext>
              </a:extLst>
            </p:cNvPr>
            <p:cNvSpPr/>
            <p:nvPr/>
          </p:nvSpPr>
          <p:spPr>
            <a:xfrm>
              <a:off x="2326858" y="3252698"/>
              <a:ext cx="754395" cy="754394"/>
            </a:xfrm>
            <a:custGeom>
              <a:avLst/>
              <a:gdLst>
                <a:gd name="connsiteX0" fmla="*/ 737482 w 737482"/>
                <a:gd name="connsiteY0" fmla="*/ 368741 h 737481"/>
                <a:gd name="connsiteX1" fmla="*/ 368741 w 737482"/>
                <a:gd name="connsiteY1" fmla="*/ 737482 h 737481"/>
                <a:gd name="connsiteX2" fmla="*/ 300766 w 737482"/>
                <a:gd name="connsiteY2" fmla="*/ 731192 h 737481"/>
                <a:gd name="connsiteX3" fmla="*/ 115558 w 737482"/>
                <a:gd name="connsiteY3" fmla="*/ 636838 h 737481"/>
                <a:gd name="connsiteX4" fmla="*/ 100188 w 737482"/>
                <a:gd name="connsiteY4" fmla="*/ 621467 h 737481"/>
                <a:gd name="connsiteX5" fmla="*/ 0 w 737482"/>
                <a:gd name="connsiteY5" fmla="*/ 368741 h 737481"/>
                <a:gd name="connsiteX6" fmla="*/ 368741 w 737482"/>
                <a:gd name="connsiteY6" fmla="*/ 0 h 737481"/>
                <a:gd name="connsiteX7" fmla="*/ 617105 w 737482"/>
                <a:gd name="connsiteY7" fmla="*/ 96231 h 737481"/>
                <a:gd name="connsiteX8" fmla="*/ 642114 w 737482"/>
                <a:gd name="connsiteY8" fmla="*/ 121290 h 737481"/>
                <a:gd name="connsiteX9" fmla="*/ 731192 w 737482"/>
                <a:gd name="connsiteY9" fmla="*/ 300766 h 737481"/>
                <a:gd name="connsiteX10" fmla="*/ 737482 w 737482"/>
                <a:gd name="connsiteY10" fmla="*/ 368741 h 73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482" h="737481">
                  <a:moveTo>
                    <a:pt x="737482" y="368741"/>
                  </a:moveTo>
                  <a:cubicBezTo>
                    <a:pt x="737482" y="572363"/>
                    <a:pt x="572414" y="737482"/>
                    <a:pt x="368741" y="737482"/>
                  </a:cubicBezTo>
                  <a:cubicBezTo>
                    <a:pt x="345558" y="737482"/>
                    <a:pt x="322832" y="735351"/>
                    <a:pt x="300766" y="731192"/>
                  </a:cubicBezTo>
                  <a:cubicBezTo>
                    <a:pt x="229797" y="718002"/>
                    <a:pt x="165982" y="684421"/>
                    <a:pt x="115558" y="636838"/>
                  </a:cubicBezTo>
                  <a:lnTo>
                    <a:pt x="100188" y="621467"/>
                  </a:lnTo>
                  <a:cubicBezTo>
                    <a:pt x="38097" y="555470"/>
                    <a:pt x="0" y="466595"/>
                    <a:pt x="0" y="368741"/>
                  </a:cubicBezTo>
                  <a:cubicBezTo>
                    <a:pt x="0" y="165119"/>
                    <a:pt x="165069" y="0"/>
                    <a:pt x="368741" y="0"/>
                  </a:cubicBezTo>
                  <a:cubicBezTo>
                    <a:pt x="464414" y="0"/>
                    <a:pt x="551564" y="36423"/>
                    <a:pt x="617105" y="96231"/>
                  </a:cubicBezTo>
                  <a:lnTo>
                    <a:pt x="642114" y="121290"/>
                  </a:lnTo>
                  <a:cubicBezTo>
                    <a:pt x="686906" y="170801"/>
                    <a:pt x="718510" y="232486"/>
                    <a:pt x="731192" y="300766"/>
                  </a:cubicBezTo>
                  <a:cubicBezTo>
                    <a:pt x="735352" y="322782"/>
                    <a:pt x="737482" y="345508"/>
                    <a:pt x="737482" y="368741"/>
                  </a:cubicBezTo>
                  <a:close/>
                </a:path>
              </a:pathLst>
            </a:custGeom>
            <a:solidFill>
              <a:srgbClr val="8BD5BA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grpSp>
          <p:nvGrpSpPr>
            <p:cNvPr id="1319" name="Gruppo 1318">
              <a:extLst>
                <a:ext uri="{FF2B5EF4-FFF2-40B4-BE49-F238E27FC236}">
                  <a16:creationId xmlns:a16="http://schemas.microsoft.com/office/drawing/2014/main" id="{E55E36E8-B64B-4BAD-E237-A50CBFDE0D8F}"/>
                </a:ext>
              </a:extLst>
            </p:cNvPr>
            <p:cNvGrpSpPr/>
            <p:nvPr/>
          </p:nvGrpSpPr>
          <p:grpSpPr>
            <a:xfrm>
              <a:off x="2418148" y="3404712"/>
              <a:ext cx="544263" cy="411346"/>
              <a:chOff x="2418148" y="3404712"/>
              <a:chExt cx="544263" cy="411346"/>
            </a:xfrm>
          </p:grpSpPr>
          <p:pic>
            <p:nvPicPr>
              <p:cNvPr id="1313" name="Elemento grafico 1312" descr="Badge Segno di spunta contorno">
                <a:extLst>
                  <a:ext uri="{FF2B5EF4-FFF2-40B4-BE49-F238E27FC236}">
                    <a16:creationId xmlns:a16="http://schemas.microsoft.com/office/drawing/2014/main" id="{53BB99BF-3ABF-0D1B-691B-657423018C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r="25220"/>
              <a:stretch/>
            </p:blipFill>
            <p:spPr>
              <a:xfrm>
                <a:off x="2418148" y="3404712"/>
                <a:ext cx="247975" cy="331607"/>
              </a:xfrm>
              <a:prstGeom prst="rect">
                <a:avLst/>
              </a:prstGeom>
            </p:spPr>
          </p:pic>
          <p:pic>
            <p:nvPicPr>
              <p:cNvPr id="1317" name="Elemento grafico 1316" descr="Elenco di controllo contorno">
                <a:extLst>
                  <a:ext uri="{FF2B5EF4-FFF2-40B4-BE49-F238E27FC236}">
                    <a16:creationId xmlns:a16="http://schemas.microsoft.com/office/drawing/2014/main" id="{A8D825A0-DE08-12C8-8DC0-0B08AF575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590545" y="3444192"/>
                <a:ext cx="371866" cy="371866"/>
              </a:xfrm>
              <a:prstGeom prst="rect">
                <a:avLst/>
              </a:prstGeom>
            </p:spPr>
          </p:pic>
        </p:grp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13160B84-421F-3E3D-A0C9-B4EA7E05E0A9}"/>
              </a:ext>
            </a:extLst>
          </p:cNvPr>
          <p:cNvGrpSpPr/>
          <p:nvPr/>
        </p:nvGrpSpPr>
        <p:grpSpPr>
          <a:xfrm>
            <a:off x="7950854" y="2930091"/>
            <a:ext cx="948968" cy="950823"/>
            <a:chOff x="2303998" y="3252698"/>
            <a:chExt cx="948968" cy="950823"/>
          </a:xfrm>
        </p:grpSpPr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8BA14C47-77B5-6838-6192-CDAFD317CC7E}"/>
                </a:ext>
              </a:extLst>
            </p:cNvPr>
            <p:cNvSpPr/>
            <p:nvPr/>
          </p:nvSpPr>
          <p:spPr>
            <a:xfrm>
              <a:off x="2336618" y="3292855"/>
              <a:ext cx="916348" cy="910666"/>
            </a:xfrm>
            <a:custGeom>
              <a:avLst/>
              <a:gdLst>
                <a:gd name="connsiteX0" fmla="*/ 916349 w 916348"/>
                <a:gd name="connsiteY0" fmla="*/ 541926 h 910666"/>
                <a:gd name="connsiteX1" fmla="*/ 547608 w 916348"/>
                <a:gd name="connsiteY1" fmla="*/ 910667 h 910666"/>
                <a:gd name="connsiteX2" fmla="*/ 279967 w 916348"/>
                <a:gd name="connsiteY2" fmla="*/ 795565 h 910666"/>
                <a:gd name="connsiteX3" fmla="*/ 0 w 916348"/>
                <a:gd name="connsiteY3" fmla="*/ 515547 h 910666"/>
                <a:gd name="connsiteX4" fmla="*/ 185208 w 916348"/>
                <a:gd name="connsiteY4" fmla="*/ 609901 h 910666"/>
                <a:gd name="connsiteX5" fmla="*/ 253183 w 916348"/>
                <a:gd name="connsiteY5" fmla="*/ 616192 h 910666"/>
                <a:gd name="connsiteX6" fmla="*/ 621924 w 916348"/>
                <a:gd name="connsiteY6" fmla="*/ 247451 h 910666"/>
                <a:gd name="connsiteX7" fmla="*/ 615634 w 916348"/>
                <a:gd name="connsiteY7" fmla="*/ 179475 h 910666"/>
                <a:gd name="connsiteX8" fmla="*/ 526556 w 916348"/>
                <a:gd name="connsiteY8" fmla="*/ 0 h 910666"/>
                <a:gd name="connsiteX9" fmla="*/ 790036 w 916348"/>
                <a:gd name="connsiteY9" fmla="*/ 264089 h 910666"/>
                <a:gd name="connsiteX10" fmla="*/ 916349 w 916348"/>
                <a:gd name="connsiteY10" fmla="*/ 541926 h 9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348" h="910666">
                  <a:moveTo>
                    <a:pt x="916349" y="541926"/>
                  </a:moveTo>
                  <a:cubicBezTo>
                    <a:pt x="916349" y="745548"/>
                    <a:pt x="751280" y="910667"/>
                    <a:pt x="547608" y="910667"/>
                  </a:cubicBezTo>
                  <a:cubicBezTo>
                    <a:pt x="442195" y="910667"/>
                    <a:pt x="347131" y="866483"/>
                    <a:pt x="279967" y="795565"/>
                  </a:cubicBezTo>
                  <a:lnTo>
                    <a:pt x="0" y="515547"/>
                  </a:lnTo>
                  <a:cubicBezTo>
                    <a:pt x="50424" y="563181"/>
                    <a:pt x="114188" y="596712"/>
                    <a:pt x="185208" y="609901"/>
                  </a:cubicBezTo>
                  <a:cubicBezTo>
                    <a:pt x="207223" y="614061"/>
                    <a:pt x="229950" y="616192"/>
                    <a:pt x="253183" y="616192"/>
                  </a:cubicBezTo>
                  <a:cubicBezTo>
                    <a:pt x="456805" y="616192"/>
                    <a:pt x="621924" y="451123"/>
                    <a:pt x="621924" y="247451"/>
                  </a:cubicBezTo>
                  <a:cubicBezTo>
                    <a:pt x="621924" y="224268"/>
                    <a:pt x="619743" y="201542"/>
                    <a:pt x="615634" y="179475"/>
                  </a:cubicBezTo>
                  <a:cubicBezTo>
                    <a:pt x="602952" y="111145"/>
                    <a:pt x="571399" y="49510"/>
                    <a:pt x="526556" y="0"/>
                  </a:cubicBezTo>
                  <a:lnTo>
                    <a:pt x="790036" y="264089"/>
                  </a:lnTo>
                  <a:cubicBezTo>
                    <a:pt x="867447" y="331659"/>
                    <a:pt x="916349" y="431086"/>
                    <a:pt x="916349" y="541926"/>
                  </a:cubicBezTo>
                  <a:close/>
                </a:path>
              </a:pathLst>
            </a:custGeom>
            <a:solidFill>
              <a:srgbClr val="5F9127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3393AE2A-19C4-8C71-E9FC-655C0842D5DC}"/>
                </a:ext>
              </a:extLst>
            </p:cNvPr>
            <p:cNvSpPr/>
            <p:nvPr/>
          </p:nvSpPr>
          <p:spPr>
            <a:xfrm>
              <a:off x="2303998" y="3252698"/>
              <a:ext cx="754395" cy="754394"/>
            </a:xfrm>
            <a:custGeom>
              <a:avLst/>
              <a:gdLst>
                <a:gd name="connsiteX0" fmla="*/ 737482 w 737482"/>
                <a:gd name="connsiteY0" fmla="*/ 368741 h 737481"/>
                <a:gd name="connsiteX1" fmla="*/ 368741 w 737482"/>
                <a:gd name="connsiteY1" fmla="*/ 737482 h 737481"/>
                <a:gd name="connsiteX2" fmla="*/ 300766 w 737482"/>
                <a:gd name="connsiteY2" fmla="*/ 731192 h 737481"/>
                <a:gd name="connsiteX3" fmla="*/ 115558 w 737482"/>
                <a:gd name="connsiteY3" fmla="*/ 636838 h 737481"/>
                <a:gd name="connsiteX4" fmla="*/ 100188 w 737482"/>
                <a:gd name="connsiteY4" fmla="*/ 621467 h 737481"/>
                <a:gd name="connsiteX5" fmla="*/ 0 w 737482"/>
                <a:gd name="connsiteY5" fmla="*/ 368741 h 737481"/>
                <a:gd name="connsiteX6" fmla="*/ 368741 w 737482"/>
                <a:gd name="connsiteY6" fmla="*/ 0 h 737481"/>
                <a:gd name="connsiteX7" fmla="*/ 617105 w 737482"/>
                <a:gd name="connsiteY7" fmla="*/ 96231 h 737481"/>
                <a:gd name="connsiteX8" fmla="*/ 642114 w 737482"/>
                <a:gd name="connsiteY8" fmla="*/ 121290 h 737481"/>
                <a:gd name="connsiteX9" fmla="*/ 731192 w 737482"/>
                <a:gd name="connsiteY9" fmla="*/ 300766 h 737481"/>
                <a:gd name="connsiteX10" fmla="*/ 737482 w 737482"/>
                <a:gd name="connsiteY10" fmla="*/ 368741 h 73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482" h="737481">
                  <a:moveTo>
                    <a:pt x="737482" y="368741"/>
                  </a:moveTo>
                  <a:cubicBezTo>
                    <a:pt x="737482" y="572363"/>
                    <a:pt x="572414" y="737482"/>
                    <a:pt x="368741" y="737482"/>
                  </a:cubicBezTo>
                  <a:cubicBezTo>
                    <a:pt x="345558" y="737482"/>
                    <a:pt x="322832" y="735351"/>
                    <a:pt x="300766" y="731192"/>
                  </a:cubicBezTo>
                  <a:cubicBezTo>
                    <a:pt x="229797" y="718002"/>
                    <a:pt x="165982" y="684421"/>
                    <a:pt x="115558" y="636838"/>
                  </a:cubicBezTo>
                  <a:lnTo>
                    <a:pt x="100188" y="621467"/>
                  </a:lnTo>
                  <a:cubicBezTo>
                    <a:pt x="38097" y="555470"/>
                    <a:pt x="0" y="466595"/>
                    <a:pt x="0" y="368741"/>
                  </a:cubicBezTo>
                  <a:cubicBezTo>
                    <a:pt x="0" y="165119"/>
                    <a:pt x="165069" y="0"/>
                    <a:pt x="368741" y="0"/>
                  </a:cubicBezTo>
                  <a:cubicBezTo>
                    <a:pt x="464414" y="0"/>
                    <a:pt x="551564" y="36423"/>
                    <a:pt x="617105" y="96231"/>
                  </a:cubicBezTo>
                  <a:lnTo>
                    <a:pt x="642114" y="121290"/>
                  </a:lnTo>
                  <a:cubicBezTo>
                    <a:pt x="686906" y="170801"/>
                    <a:pt x="718510" y="232486"/>
                    <a:pt x="731192" y="300766"/>
                  </a:cubicBezTo>
                  <a:cubicBezTo>
                    <a:pt x="735352" y="322782"/>
                    <a:pt x="737482" y="345508"/>
                    <a:pt x="737482" y="368741"/>
                  </a:cubicBezTo>
                  <a:close/>
                </a:path>
              </a:pathLst>
            </a:custGeom>
            <a:solidFill>
              <a:srgbClr val="92D050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dirty="0"/>
            </a:p>
          </p:txBody>
        </p: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190A678C-6F14-A565-7280-B5C20C830D6C}"/>
                </a:ext>
              </a:extLst>
            </p:cNvPr>
            <p:cNvGrpSpPr/>
            <p:nvPr/>
          </p:nvGrpSpPr>
          <p:grpSpPr>
            <a:xfrm>
              <a:off x="2418148" y="3404712"/>
              <a:ext cx="544263" cy="411346"/>
              <a:chOff x="2418148" y="3404712"/>
              <a:chExt cx="544263" cy="411346"/>
            </a:xfrm>
          </p:grpSpPr>
          <p:pic>
            <p:nvPicPr>
              <p:cNvPr id="11" name="Elemento grafico 10" descr="Badge Segno di spunta contorno">
                <a:extLst>
                  <a:ext uri="{FF2B5EF4-FFF2-40B4-BE49-F238E27FC236}">
                    <a16:creationId xmlns:a16="http://schemas.microsoft.com/office/drawing/2014/main" id="{EC95E372-514A-1296-C3BB-5530C608C0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r="25220"/>
              <a:stretch/>
            </p:blipFill>
            <p:spPr>
              <a:xfrm>
                <a:off x="2418148" y="3404712"/>
                <a:ext cx="247975" cy="331607"/>
              </a:xfrm>
              <a:prstGeom prst="rect">
                <a:avLst/>
              </a:prstGeom>
            </p:spPr>
          </p:pic>
          <p:pic>
            <p:nvPicPr>
              <p:cNvPr id="18" name="Elemento grafico 17" descr="Elenco di controllo contorno">
                <a:extLst>
                  <a:ext uri="{FF2B5EF4-FFF2-40B4-BE49-F238E27FC236}">
                    <a16:creationId xmlns:a16="http://schemas.microsoft.com/office/drawing/2014/main" id="{3B339BB2-874C-3557-72EF-8623C2D0A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590545" y="3444192"/>
                <a:ext cx="371866" cy="371866"/>
              </a:xfrm>
              <a:prstGeom prst="rect">
                <a:avLst/>
              </a:prstGeom>
            </p:spPr>
          </p:pic>
        </p:grp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62B80A7B-7BBF-FB2D-60E7-703C5B7836DA}"/>
              </a:ext>
            </a:extLst>
          </p:cNvPr>
          <p:cNvGrpSpPr/>
          <p:nvPr/>
        </p:nvGrpSpPr>
        <p:grpSpPr>
          <a:xfrm>
            <a:off x="9315304" y="3247913"/>
            <a:ext cx="948968" cy="950823"/>
            <a:chOff x="2303998" y="3252698"/>
            <a:chExt cx="948968" cy="950823"/>
          </a:xfrm>
        </p:grpSpPr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CF032BC4-740A-7491-FB83-A866D92434EB}"/>
                </a:ext>
              </a:extLst>
            </p:cNvPr>
            <p:cNvSpPr/>
            <p:nvPr/>
          </p:nvSpPr>
          <p:spPr>
            <a:xfrm>
              <a:off x="2336618" y="3292855"/>
              <a:ext cx="916348" cy="910666"/>
            </a:xfrm>
            <a:custGeom>
              <a:avLst/>
              <a:gdLst>
                <a:gd name="connsiteX0" fmla="*/ 916349 w 916348"/>
                <a:gd name="connsiteY0" fmla="*/ 541926 h 910666"/>
                <a:gd name="connsiteX1" fmla="*/ 547608 w 916348"/>
                <a:gd name="connsiteY1" fmla="*/ 910667 h 910666"/>
                <a:gd name="connsiteX2" fmla="*/ 279967 w 916348"/>
                <a:gd name="connsiteY2" fmla="*/ 795565 h 910666"/>
                <a:gd name="connsiteX3" fmla="*/ 0 w 916348"/>
                <a:gd name="connsiteY3" fmla="*/ 515547 h 910666"/>
                <a:gd name="connsiteX4" fmla="*/ 185208 w 916348"/>
                <a:gd name="connsiteY4" fmla="*/ 609901 h 910666"/>
                <a:gd name="connsiteX5" fmla="*/ 253183 w 916348"/>
                <a:gd name="connsiteY5" fmla="*/ 616192 h 910666"/>
                <a:gd name="connsiteX6" fmla="*/ 621924 w 916348"/>
                <a:gd name="connsiteY6" fmla="*/ 247451 h 910666"/>
                <a:gd name="connsiteX7" fmla="*/ 615634 w 916348"/>
                <a:gd name="connsiteY7" fmla="*/ 179475 h 910666"/>
                <a:gd name="connsiteX8" fmla="*/ 526556 w 916348"/>
                <a:gd name="connsiteY8" fmla="*/ 0 h 910666"/>
                <a:gd name="connsiteX9" fmla="*/ 790036 w 916348"/>
                <a:gd name="connsiteY9" fmla="*/ 264089 h 910666"/>
                <a:gd name="connsiteX10" fmla="*/ 916349 w 916348"/>
                <a:gd name="connsiteY10" fmla="*/ 541926 h 9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348" h="910666">
                  <a:moveTo>
                    <a:pt x="916349" y="541926"/>
                  </a:moveTo>
                  <a:cubicBezTo>
                    <a:pt x="916349" y="745548"/>
                    <a:pt x="751280" y="910667"/>
                    <a:pt x="547608" y="910667"/>
                  </a:cubicBezTo>
                  <a:cubicBezTo>
                    <a:pt x="442195" y="910667"/>
                    <a:pt x="347131" y="866483"/>
                    <a:pt x="279967" y="795565"/>
                  </a:cubicBezTo>
                  <a:lnTo>
                    <a:pt x="0" y="515547"/>
                  </a:lnTo>
                  <a:cubicBezTo>
                    <a:pt x="50424" y="563181"/>
                    <a:pt x="114188" y="596712"/>
                    <a:pt x="185208" y="609901"/>
                  </a:cubicBezTo>
                  <a:cubicBezTo>
                    <a:pt x="207223" y="614061"/>
                    <a:pt x="229950" y="616192"/>
                    <a:pt x="253183" y="616192"/>
                  </a:cubicBezTo>
                  <a:cubicBezTo>
                    <a:pt x="456805" y="616192"/>
                    <a:pt x="621924" y="451123"/>
                    <a:pt x="621924" y="247451"/>
                  </a:cubicBezTo>
                  <a:cubicBezTo>
                    <a:pt x="621924" y="224268"/>
                    <a:pt x="619743" y="201542"/>
                    <a:pt x="615634" y="179475"/>
                  </a:cubicBezTo>
                  <a:cubicBezTo>
                    <a:pt x="602952" y="111145"/>
                    <a:pt x="571399" y="49510"/>
                    <a:pt x="526556" y="0"/>
                  </a:cubicBezTo>
                  <a:lnTo>
                    <a:pt x="790036" y="264089"/>
                  </a:lnTo>
                  <a:cubicBezTo>
                    <a:pt x="867447" y="331659"/>
                    <a:pt x="916349" y="431086"/>
                    <a:pt x="916349" y="541926"/>
                  </a:cubicBezTo>
                  <a:close/>
                </a:path>
              </a:pathLst>
            </a:custGeom>
            <a:solidFill>
              <a:srgbClr val="5F9127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3C17302E-1748-D7B1-363B-3A0596D000B3}"/>
                </a:ext>
              </a:extLst>
            </p:cNvPr>
            <p:cNvSpPr/>
            <p:nvPr/>
          </p:nvSpPr>
          <p:spPr>
            <a:xfrm>
              <a:off x="2303998" y="3252698"/>
              <a:ext cx="754395" cy="754394"/>
            </a:xfrm>
            <a:custGeom>
              <a:avLst/>
              <a:gdLst>
                <a:gd name="connsiteX0" fmla="*/ 737482 w 737482"/>
                <a:gd name="connsiteY0" fmla="*/ 368741 h 737481"/>
                <a:gd name="connsiteX1" fmla="*/ 368741 w 737482"/>
                <a:gd name="connsiteY1" fmla="*/ 737482 h 737481"/>
                <a:gd name="connsiteX2" fmla="*/ 300766 w 737482"/>
                <a:gd name="connsiteY2" fmla="*/ 731192 h 737481"/>
                <a:gd name="connsiteX3" fmla="*/ 115558 w 737482"/>
                <a:gd name="connsiteY3" fmla="*/ 636838 h 737481"/>
                <a:gd name="connsiteX4" fmla="*/ 100188 w 737482"/>
                <a:gd name="connsiteY4" fmla="*/ 621467 h 737481"/>
                <a:gd name="connsiteX5" fmla="*/ 0 w 737482"/>
                <a:gd name="connsiteY5" fmla="*/ 368741 h 737481"/>
                <a:gd name="connsiteX6" fmla="*/ 368741 w 737482"/>
                <a:gd name="connsiteY6" fmla="*/ 0 h 737481"/>
                <a:gd name="connsiteX7" fmla="*/ 617105 w 737482"/>
                <a:gd name="connsiteY7" fmla="*/ 96231 h 737481"/>
                <a:gd name="connsiteX8" fmla="*/ 642114 w 737482"/>
                <a:gd name="connsiteY8" fmla="*/ 121290 h 737481"/>
                <a:gd name="connsiteX9" fmla="*/ 731192 w 737482"/>
                <a:gd name="connsiteY9" fmla="*/ 300766 h 737481"/>
                <a:gd name="connsiteX10" fmla="*/ 737482 w 737482"/>
                <a:gd name="connsiteY10" fmla="*/ 368741 h 73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482" h="737481">
                  <a:moveTo>
                    <a:pt x="737482" y="368741"/>
                  </a:moveTo>
                  <a:cubicBezTo>
                    <a:pt x="737482" y="572363"/>
                    <a:pt x="572414" y="737482"/>
                    <a:pt x="368741" y="737482"/>
                  </a:cubicBezTo>
                  <a:cubicBezTo>
                    <a:pt x="345558" y="737482"/>
                    <a:pt x="322832" y="735351"/>
                    <a:pt x="300766" y="731192"/>
                  </a:cubicBezTo>
                  <a:cubicBezTo>
                    <a:pt x="229797" y="718002"/>
                    <a:pt x="165982" y="684421"/>
                    <a:pt x="115558" y="636838"/>
                  </a:cubicBezTo>
                  <a:lnTo>
                    <a:pt x="100188" y="621467"/>
                  </a:lnTo>
                  <a:cubicBezTo>
                    <a:pt x="38097" y="555470"/>
                    <a:pt x="0" y="466595"/>
                    <a:pt x="0" y="368741"/>
                  </a:cubicBezTo>
                  <a:cubicBezTo>
                    <a:pt x="0" y="165119"/>
                    <a:pt x="165069" y="0"/>
                    <a:pt x="368741" y="0"/>
                  </a:cubicBezTo>
                  <a:cubicBezTo>
                    <a:pt x="464414" y="0"/>
                    <a:pt x="551564" y="36423"/>
                    <a:pt x="617105" y="96231"/>
                  </a:cubicBezTo>
                  <a:lnTo>
                    <a:pt x="642114" y="121290"/>
                  </a:lnTo>
                  <a:cubicBezTo>
                    <a:pt x="686906" y="170801"/>
                    <a:pt x="718510" y="232486"/>
                    <a:pt x="731192" y="300766"/>
                  </a:cubicBezTo>
                  <a:cubicBezTo>
                    <a:pt x="735352" y="322782"/>
                    <a:pt x="737482" y="345508"/>
                    <a:pt x="737482" y="368741"/>
                  </a:cubicBezTo>
                  <a:close/>
                </a:path>
              </a:pathLst>
            </a:custGeom>
            <a:solidFill>
              <a:srgbClr val="92D050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dirty="0"/>
            </a:p>
          </p:txBody>
        </p: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7514164C-A0B2-F4F3-2337-28A5BE16D9A0}"/>
                </a:ext>
              </a:extLst>
            </p:cNvPr>
            <p:cNvGrpSpPr/>
            <p:nvPr/>
          </p:nvGrpSpPr>
          <p:grpSpPr>
            <a:xfrm>
              <a:off x="2418148" y="3404712"/>
              <a:ext cx="544263" cy="411346"/>
              <a:chOff x="2418148" y="3404712"/>
              <a:chExt cx="544263" cy="411346"/>
            </a:xfrm>
          </p:grpSpPr>
          <p:pic>
            <p:nvPicPr>
              <p:cNvPr id="30" name="Elemento grafico 29" descr="Badge Segno di spunta contorno">
                <a:extLst>
                  <a:ext uri="{FF2B5EF4-FFF2-40B4-BE49-F238E27FC236}">
                    <a16:creationId xmlns:a16="http://schemas.microsoft.com/office/drawing/2014/main" id="{DA98868B-1905-BD3C-A6BD-9110A4381A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r="25220"/>
              <a:stretch/>
            </p:blipFill>
            <p:spPr>
              <a:xfrm>
                <a:off x="2418148" y="3404712"/>
                <a:ext cx="247975" cy="331607"/>
              </a:xfrm>
              <a:prstGeom prst="rect">
                <a:avLst/>
              </a:prstGeom>
            </p:spPr>
          </p:pic>
          <p:pic>
            <p:nvPicPr>
              <p:cNvPr id="31" name="Elemento grafico 30" descr="Elenco di controllo contorno">
                <a:extLst>
                  <a:ext uri="{FF2B5EF4-FFF2-40B4-BE49-F238E27FC236}">
                    <a16:creationId xmlns:a16="http://schemas.microsoft.com/office/drawing/2014/main" id="{83E01AF4-DB1F-076E-4193-EE83B6284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590545" y="3444192"/>
                <a:ext cx="371866" cy="371866"/>
              </a:xfrm>
              <a:prstGeom prst="rect">
                <a:avLst/>
              </a:prstGeom>
            </p:spPr>
          </p:pic>
        </p:grp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72EA2420-F948-F730-0FE9-59C7999E03AC}"/>
              </a:ext>
            </a:extLst>
          </p:cNvPr>
          <p:cNvGrpSpPr/>
          <p:nvPr/>
        </p:nvGrpSpPr>
        <p:grpSpPr>
          <a:xfrm>
            <a:off x="10608888" y="2233511"/>
            <a:ext cx="948968" cy="950823"/>
            <a:chOff x="2303998" y="3252698"/>
            <a:chExt cx="948968" cy="950823"/>
          </a:xfrm>
        </p:grpSpPr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E805D66-21D2-2449-14D4-9B208273B049}"/>
                </a:ext>
              </a:extLst>
            </p:cNvPr>
            <p:cNvSpPr/>
            <p:nvPr/>
          </p:nvSpPr>
          <p:spPr>
            <a:xfrm>
              <a:off x="2336618" y="3292855"/>
              <a:ext cx="916348" cy="910666"/>
            </a:xfrm>
            <a:custGeom>
              <a:avLst/>
              <a:gdLst>
                <a:gd name="connsiteX0" fmla="*/ 916349 w 916348"/>
                <a:gd name="connsiteY0" fmla="*/ 541926 h 910666"/>
                <a:gd name="connsiteX1" fmla="*/ 547608 w 916348"/>
                <a:gd name="connsiteY1" fmla="*/ 910667 h 910666"/>
                <a:gd name="connsiteX2" fmla="*/ 279967 w 916348"/>
                <a:gd name="connsiteY2" fmla="*/ 795565 h 910666"/>
                <a:gd name="connsiteX3" fmla="*/ 0 w 916348"/>
                <a:gd name="connsiteY3" fmla="*/ 515547 h 910666"/>
                <a:gd name="connsiteX4" fmla="*/ 185208 w 916348"/>
                <a:gd name="connsiteY4" fmla="*/ 609901 h 910666"/>
                <a:gd name="connsiteX5" fmla="*/ 253183 w 916348"/>
                <a:gd name="connsiteY5" fmla="*/ 616192 h 910666"/>
                <a:gd name="connsiteX6" fmla="*/ 621924 w 916348"/>
                <a:gd name="connsiteY6" fmla="*/ 247451 h 910666"/>
                <a:gd name="connsiteX7" fmla="*/ 615634 w 916348"/>
                <a:gd name="connsiteY7" fmla="*/ 179475 h 910666"/>
                <a:gd name="connsiteX8" fmla="*/ 526556 w 916348"/>
                <a:gd name="connsiteY8" fmla="*/ 0 h 910666"/>
                <a:gd name="connsiteX9" fmla="*/ 790036 w 916348"/>
                <a:gd name="connsiteY9" fmla="*/ 264089 h 910666"/>
                <a:gd name="connsiteX10" fmla="*/ 916349 w 916348"/>
                <a:gd name="connsiteY10" fmla="*/ 541926 h 9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6348" h="910666">
                  <a:moveTo>
                    <a:pt x="916349" y="541926"/>
                  </a:moveTo>
                  <a:cubicBezTo>
                    <a:pt x="916349" y="745548"/>
                    <a:pt x="751280" y="910667"/>
                    <a:pt x="547608" y="910667"/>
                  </a:cubicBezTo>
                  <a:cubicBezTo>
                    <a:pt x="442195" y="910667"/>
                    <a:pt x="347131" y="866483"/>
                    <a:pt x="279967" y="795565"/>
                  </a:cubicBezTo>
                  <a:lnTo>
                    <a:pt x="0" y="515547"/>
                  </a:lnTo>
                  <a:cubicBezTo>
                    <a:pt x="50424" y="563181"/>
                    <a:pt x="114188" y="596712"/>
                    <a:pt x="185208" y="609901"/>
                  </a:cubicBezTo>
                  <a:cubicBezTo>
                    <a:pt x="207223" y="614061"/>
                    <a:pt x="229950" y="616192"/>
                    <a:pt x="253183" y="616192"/>
                  </a:cubicBezTo>
                  <a:cubicBezTo>
                    <a:pt x="456805" y="616192"/>
                    <a:pt x="621924" y="451123"/>
                    <a:pt x="621924" y="247451"/>
                  </a:cubicBezTo>
                  <a:cubicBezTo>
                    <a:pt x="621924" y="224268"/>
                    <a:pt x="619743" y="201542"/>
                    <a:pt x="615634" y="179475"/>
                  </a:cubicBezTo>
                  <a:cubicBezTo>
                    <a:pt x="602952" y="111145"/>
                    <a:pt x="571399" y="49510"/>
                    <a:pt x="526556" y="0"/>
                  </a:cubicBezTo>
                  <a:lnTo>
                    <a:pt x="790036" y="264089"/>
                  </a:lnTo>
                  <a:cubicBezTo>
                    <a:pt x="867447" y="331659"/>
                    <a:pt x="916349" y="431086"/>
                    <a:pt x="916349" y="541926"/>
                  </a:cubicBezTo>
                  <a:close/>
                </a:path>
              </a:pathLst>
            </a:custGeom>
            <a:solidFill>
              <a:srgbClr val="5F9127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4" name="Figura a mano libera: forma 33">
              <a:extLst>
                <a:ext uri="{FF2B5EF4-FFF2-40B4-BE49-F238E27FC236}">
                  <a16:creationId xmlns:a16="http://schemas.microsoft.com/office/drawing/2014/main" id="{E0A9CCAE-6F98-5F15-ED61-A7CF72496366}"/>
                </a:ext>
              </a:extLst>
            </p:cNvPr>
            <p:cNvSpPr/>
            <p:nvPr/>
          </p:nvSpPr>
          <p:spPr>
            <a:xfrm>
              <a:off x="2303998" y="3252698"/>
              <a:ext cx="754395" cy="754394"/>
            </a:xfrm>
            <a:custGeom>
              <a:avLst/>
              <a:gdLst>
                <a:gd name="connsiteX0" fmla="*/ 737482 w 737482"/>
                <a:gd name="connsiteY0" fmla="*/ 368741 h 737481"/>
                <a:gd name="connsiteX1" fmla="*/ 368741 w 737482"/>
                <a:gd name="connsiteY1" fmla="*/ 737482 h 737481"/>
                <a:gd name="connsiteX2" fmla="*/ 300766 w 737482"/>
                <a:gd name="connsiteY2" fmla="*/ 731192 h 737481"/>
                <a:gd name="connsiteX3" fmla="*/ 115558 w 737482"/>
                <a:gd name="connsiteY3" fmla="*/ 636838 h 737481"/>
                <a:gd name="connsiteX4" fmla="*/ 100188 w 737482"/>
                <a:gd name="connsiteY4" fmla="*/ 621467 h 737481"/>
                <a:gd name="connsiteX5" fmla="*/ 0 w 737482"/>
                <a:gd name="connsiteY5" fmla="*/ 368741 h 737481"/>
                <a:gd name="connsiteX6" fmla="*/ 368741 w 737482"/>
                <a:gd name="connsiteY6" fmla="*/ 0 h 737481"/>
                <a:gd name="connsiteX7" fmla="*/ 617105 w 737482"/>
                <a:gd name="connsiteY7" fmla="*/ 96231 h 737481"/>
                <a:gd name="connsiteX8" fmla="*/ 642114 w 737482"/>
                <a:gd name="connsiteY8" fmla="*/ 121290 h 737481"/>
                <a:gd name="connsiteX9" fmla="*/ 731192 w 737482"/>
                <a:gd name="connsiteY9" fmla="*/ 300766 h 737481"/>
                <a:gd name="connsiteX10" fmla="*/ 737482 w 737482"/>
                <a:gd name="connsiteY10" fmla="*/ 368741 h 73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7482" h="737481">
                  <a:moveTo>
                    <a:pt x="737482" y="368741"/>
                  </a:moveTo>
                  <a:cubicBezTo>
                    <a:pt x="737482" y="572363"/>
                    <a:pt x="572414" y="737482"/>
                    <a:pt x="368741" y="737482"/>
                  </a:cubicBezTo>
                  <a:cubicBezTo>
                    <a:pt x="345558" y="737482"/>
                    <a:pt x="322832" y="735351"/>
                    <a:pt x="300766" y="731192"/>
                  </a:cubicBezTo>
                  <a:cubicBezTo>
                    <a:pt x="229797" y="718002"/>
                    <a:pt x="165982" y="684421"/>
                    <a:pt x="115558" y="636838"/>
                  </a:cubicBezTo>
                  <a:lnTo>
                    <a:pt x="100188" y="621467"/>
                  </a:lnTo>
                  <a:cubicBezTo>
                    <a:pt x="38097" y="555470"/>
                    <a:pt x="0" y="466595"/>
                    <a:pt x="0" y="368741"/>
                  </a:cubicBezTo>
                  <a:cubicBezTo>
                    <a:pt x="0" y="165119"/>
                    <a:pt x="165069" y="0"/>
                    <a:pt x="368741" y="0"/>
                  </a:cubicBezTo>
                  <a:cubicBezTo>
                    <a:pt x="464414" y="0"/>
                    <a:pt x="551564" y="36423"/>
                    <a:pt x="617105" y="96231"/>
                  </a:cubicBezTo>
                  <a:lnTo>
                    <a:pt x="642114" y="121290"/>
                  </a:lnTo>
                  <a:cubicBezTo>
                    <a:pt x="686906" y="170801"/>
                    <a:pt x="718510" y="232486"/>
                    <a:pt x="731192" y="300766"/>
                  </a:cubicBezTo>
                  <a:cubicBezTo>
                    <a:pt x="735352" y="322782"/>
                    <a:pt x="737482" y="345508"/>
                    <a:pt x="737482" y="368741"/>
                  </a:cubicBezTo>
                  <a:close/>
                </a:path>
              </a:pathLst>
            </a:custGeom>
            <a:solidFill>
              <a:srgbClr val="92D050"/>
            </a:solidFill>
            <a:ln w="5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dirty="0"/>
            </a:p>
          </p:txBody>
        </p: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77D027E3-2C09-7E57-D547-6B753825769A}"/>
                </a:ext>
              </a:extLst>
            </p:cNvPr>
            <p:cNvGrpSpPr/>
            <p:nvPr/>
          </p:nvGrpSpPr>
          <p:grpSpPr>
            <a:xfrm>
              <a:off x="2418148" y="3404712"/>
              <a:ext cx="544263" cy="411346"/>
              <a:chOff x="2418148" y="3404712"/>
              <a:chExt cx="544263" cy="411346"/>
            </a:xfrm>
          </p:grpSpPr>
          <p:pic>
            <p:nvPicPr>
              <p:cNvPr id="36" name="Elemento grafico 35" descr="Badge Segno di spunta contorno">
                <a:extLst>
                  <a:ext uri="{FF2B5EF4-FFF2-40B4-BE49-F238E27FC236}">
                    <a16:creationId xmlns:a16="http://schemas.microsoft.com/office/drawing/2014/main" id="{A7684AB4-ED9F-7438-4EFA-67585F4B11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r="25220"/>
              <a:stretch/>
            </p:blipFill>
            <p:spPr>
              <a:xfrm>
                <a:off x="2418148" y="3404712"/>
                <a:ext cx="247975" cy="331607"/>
              </a:xfrm>
              <a:prstGeom prst="rect">
                <a:avLst/>
              </a:prstGeom>
            </p:spPr>
          </p:pic>
          <p:pic>
            <p:nvPicPr>
              <p:cNvPr id="37" name="Elemento grafico 36" descr="Elenco di controllo contorno">
                <a:extLst>
                  <a:ext uri="{FF2B5EF4-FFF2-40B4-BE49-F238E27FC236}">
                    <a16:creationId xmlns:a16="http://schemas.microsoft.com/office/drawing/2014/main" id="{64138378-898B-B834-C72A-27ADF8414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590545" y="3444192"/>
                <a:ext cx="371866" cy="371866"/>
              </a:xfrm>
              <a:prstGeom prst="rect">
                <a:avLst/>
              </a:prstGeom>
            </p:spPr>
          </p:pic>
        </p:grpSp>
      </p:grpSp>
      <p:sp>
        <p:nvSpPr>
          <p:cNvPr id="4" name="Rettangolo 104">
            <a:extLst>
              <a:ext uri="{FF2B5EF4-FFF2-40B4-BE49-F238E27FC236}">
                <a16:creationId xmlns:a16="http://schemas.microsoft.com/office/drawing/2014/main" id="{5F7ED11F-64A6-5CC8-189B-240CE3A4479D}"/>
              </a:ext>
            </a:extLst>
          </p:cNvPr>
          <p:cNvSpPr/>
          <p:nvPr/>
        </p:nvSpPr>
        <p:spPr>
          <a:xfrm rot="19405888" flipH="1">
            <a:off x="11998732" y="6236516"/>
            <a:ext cx="422614" cy="570921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78CBE79-CD1A-5015-50B6-AA4DD4D00F60}"/>
              </a:ext>
            </a:extLst>
          </p:cNvPr>
          <p:cNvSpPr/>
          <p:nvPr/>
        </p:nvSpPr>
        <p:spPr>
          <a:xfrm rot="20700000">
            <a:off x="11550474" y="6490522"/>
            <a:ext cx="265296" cy="2411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Segnaposto numero diapositiva 82">
            <a:extLst>
              <a:ext uri="{FF2B5EF4-FFF2-40B4-BE49-F238E27FC236}">
                <a16:creationId xmlns:a16="http://schemas.microsoft.com/office/drawing/2014/main" id="{73F84F8F-09B0-33AF-483D-1B90EC933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39" y="6259147"/>
            <a:ext cx="753209" cy="365125"/>
          </a:xfrm>
        </p:spPr>
        <p:txBody>
          <a:bodyPr/>
          <a:lstStyle/>
          <a:p>
            <a:fld id="{593F720E-7FAB-4822-8462-DC3A77E9B469}" type="slidenum">
              <a:rPr lang="it-IT" smtClean="0">
                <a:latin typeface="+mj-lt"/>
              </a:rPr>
              <a:t>5</a:t>
            </a:fld>
            <a:endParaRPr lang="it-IT" dirty="0">
              <a:latin typeface="+mj-lt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9C36FD9-1131-8124-5EE2-0C3CCC6A32DC}"/>
              </a:ext>
            </a:extLst>
          </p:cNvPr>
          <p:cNvSpPr/>
          <p:nvPr/>
        </p:nvSpPr>
        <p:spPr>
          <a:xfrm rot="20700000">
            <a:off x="79929" y="1014638"/>
            <a:ext cx="516809" cy="469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24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91">
              <a:schemeClr val="bg1"/>
            </a:gs>
            <a:gs pos="28000">
              <a:schemeClr val="accent4">
                <a:lumMod val="20000"/>
                <a:lumOff val="80000"/>
                <a:alpha val="52000"/>
              </a:schemeClr>
            </a:gs>
            <a:gs pos="100000">
              <a:srgbClr val="ACDED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Immagine 1047">
            <a:extLst>
              <a:ext uri="{FF2B5EF4-FFF2-40B4-BE49-F238E27FC236}">
                <a16:creationId xmlns:a16="http://schemas.microsoft.com/office/drawing/2014/main" id="{4A431355-1DF0-E812-B313-F2DBA0D083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67" y="-1"/>
            <a:ext cx="12192000" cy="6425731"/>
          </a:xfrm>
          <a:prstGeom prst="rect">
            <a:avLst/>
          </a:prstGeom>
        </p:spPr>
      </p:pic>
      <p:sp>
        <p:nvSpPr>
          <p:cNvPr id="1049" name="Rettangolo 1048">
            <a:extLst>
              <a:ext uri="{FF2B5EF4-FFF2-40B4-BE49-F238E27FC236}">
                <a16:creationId xmlns:a16="http://schemas.microsoft.com/office/drawing/2014/main" id="{BE8EC46D-6778-6F47-F272-D0DAC6F3E298}"/>
              </a:ext>
            </a:extLst>
          </p:cNvPr>
          <p:cNvSpPr/>
          <p:nvPr/>
        </p:nvSpPr>
        <p:spPr>
          <a:xfrm>
            <a:off x="-24694" y="-34570"/>
            <a:ext cx="12171403" cy="616638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096544E-AAF6-A46B-D931-5A8D40DF4EFB}"/>
              </a:ext>
            </a:extLst>
          </p:cNvPr>
          <p:cNvSpPr/>
          <p:nvPr/>
        </p:nvSpPr>
        <p:spPr>
          <a:xfrm rot="20700000">
            <a:off x="79929" y="1014638"/>
            <a:ext cx="516809" cy="469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7" name="CasellaDiTesto 1046">
            <a:extLst>
              <a:ext uri="{FF2B5EF4-FFF2-40B4-BE49-F238E27FC236}">
                <a16:creationId xmlns:a16="http://schemas.microsoft.com/office/drawing/2014/main" id="{B283B250-37C0-CADC-B92E-0820629E799D}"/>
              </a:ext>
            </a:extLst>
          </p:cNvPr>
          <p:cNvSpPr txBox="1"/>
          <p:nvPr/>
        </p:nvSpPr>
        <p:spPr>
          <a:xfrm>
            <a:off x="434213" y="989387"/>
            <a:ext cx="4218810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marL="450850"/>
            <a:r>
              <a:rPr lang="it-IT" sz="2000" b="1" dirty="0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rPr>
              <a:t>LE POSSIBILI LINEE DI SERVIZIO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A95E02-20F1-911C-E406-4BA0889B1BF3}"/>
              </a:ext>
            </a:extLst>
          </p:cNvPr>
          <p:cNvSpPr txBox="1"/>
          <p:nvPr/>
        </p:nvSpPr>
        <p:spPr>
          <a:xfrm>
            <a:off x="684354" y="79980"/>
            <a:ext cx="9660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C7E6B"/>
                </a:solidFill>
                <a:latin typeface="+mj-lt"/>
                <a:cs typeface="Times New Roman" panose="02020603050405020304" pitchFamily="18" charset="0"/>
              </a:rPr>
              <a:t>QUALE RUOLO PER I PID SU TRANSIZIONE 5.0?</a:t>
            </a:r>
          </a:p>
          <a:p>
            <a:endParaRPr lang="it-IT" sz="2000" b="1" dirty="0">
              <a:solidFill>
                <a:srgbClr val="009999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34" name="Rettangolo 1033">
            <a:extLst>
              <a:ext uri="{FF2B5EF4-FFF2-40B4-BE49-F238E27FC236}">
                <a16:creationId xmlns:a16="http://schemas.microsoft.com/office/drawing/2014/main" id="{C9B8D26F-59CB-45AD-707C-F0B159C5173C}"/>
              </a:ext>
            </a:extLst>
          </p:cNvPr>
          <p:cNvSpPr/>
          <p:nvPr/>
        </p:nvSpPr>
        <p:spPr>
          <a:xfrm>
            <a:off x="8040844" y="1828800"/>
            <a:ext cx="4133179" cy="4862785"/>
          </a:xfrm>
          <a:prstGeom prst="rect">
            <a:avLst/>
          </a:prstGeom>
          <a:gradFill>
            <a:gsLst>
              <a:gs pos="0">
                <a:srgbClr val="C8E0F1"/>
              </a:gs>
              <a:gs pos="51000">
                <a:schemeClr val="bg1">
                  <a:alpha val="7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104">
            <a:extLst>
              <a:ext uri="{FF2B5EF4-FFF2-40B4-BE49-F238E27FC236}">
                <a16:creationId xmlns:a16="http://schemas.microsoft.com/office/drawing/2014/main" id="{CC0A9F55-2107-67D3-F0AB-60CF7E052DC1}"/>
              </a:ext>
            </a:extLst>
          </p:cNvPr>
          <p:cNvSpPr/>
          <p:nvPr/>
        </p:nvSpPr>
        <p:spPr>
          <a:xfrm rot="2194112">
            <a:off x="-299288" y="49279"/>
            <a:ext cx="562499" cy="759895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63161E-08BB-FDB3-C21B-BFFC0BFD0275}"/>
              </a:ext>
            </a:extLst>
          </p:cNvPr>
          <p:cNvSpPr txBox="1"/>
          <p:nvPr/>
        </p:nvSpPr>
        <p:spPr>
          <a:xfrm>
            <a:off x="8363497" y="1915811"/>
            <a:ext cx="36120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400" b="1">
                <a:solidFill>
                  <a:srgbClr val="30573C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it-IT" sz="2000" dirty="0">
                <a:solidFill>
                  <a:srgbClr val="0070C0"/>
                </a:solidFill>
              </a:rPr>
              <a:t>IL CONTRIBUTO FORNITO </a:t>
            </a:r>
          </a:p>
          <a:p>
            <a:pPr algn="ctr"/>
            <a:r>
              <a:rPr lang="it-IT" sz="2000" dirty="0">
                <a:solidFill>
                  <a:srgbClr val="0070C0"/>
                </a:solidFill>
              </a:rPr>
              <a:t>DAI PID NEL «LANCIO» </a:t>
            </a:r>
          </a:p>
          <a:p>
            <a:pPr algn="ctr"/>
            <a:r>
              <a:rPr lang="it-IT" sz="2000" dirty="0">
                <a:solidFill>
                  <a:srgbClr val="0070C0"/>
                </a:solidFill>
              </a:rPr>
              <a:t>DEL PIANO  </a:t>
            </a:r>
          </a:p>
          <a:p>
            <a:pPr algn="ctr"/>
            <a:r>
              <a:rPr lang="it-IT" sz="2800" b="0" dirty="0">
                <a:solidFill>
                  <a:srgbClr val="0070C0"/>
                </a:solidFill>
              </a:rPr>
              <a:t>TRANSIZIONE 4.0 </a:t>
            </a:r>
            <a:endParaRPr lang="it-IT" sz="2000" dirty="0">
              <a:solidFill>
                <a:srgbClr val="0070C0"/>
              </a:solidFill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8BA65AAB-63C3-46EB-A26F-4A24917B572C}"/>
              </a:ext>
            </a:extLst>
          </p:cNvPr>
          <p:cNvGrpSpPr/>
          <p:nvPr/>
        </p:nvGrpSpPr>
        <p:grpSpPr>
          <a:xfrm>
            <a:off x="9014694" y="3460795"/>
            <a:ext cx="2335669" cy="1424091"/>
            <a:chOff x="-223595" y="896061"/>
            <a:chExt cx="3125407" cy="1905606"/>
          </a:xfrm>
          <a:effectLst/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85A7C023-69DF-B8F5-FC3A-48153B5F1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23595" y="896061"/>
              <a:ext cx="3125407" cy="1905606"/>
            </a:xfrm>
            <a:prstGeom prst="rect">
              <a:avLst/>
            </a:prstGeom>
          </p:spPr>
        </p:pic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F0DA5BB2-706E-11FF-8C96-6136706CA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976" y="955842"/>
              <a:ext cx="2392856" cy="1535431"/>
            </a:xfrm>
            <a:prstGeom prst="roundRect">
              <a:avLst>
                <a:gd name="adj" fmla="val 2369"/>
              </a:avLst>
            </a:prstGeom>
          </p:spPr>
        </p:pic>
      </p:grp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02B21AC-0C3A-7F57-7121-677B39908C4E}"/>
              </a:ext>
            </a:extLst>
          </p:cNvPr>
          <p:cNvSpPr txBox="1"/>
          <p:nvPr/>
        </p:nvSpPr>
        <p:spPr>
          <a:xfrm>
            <a:off x="8403595" y="5408289"/>
            <a:ext cx="8879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B0F0"/>
                </a:solidFill>
              </a:rPr>
              <a:t>76</a:t>
            </a:r>
            <a:endParaRPr lang="it-IT" sz="3200" b="1" dirty="0">
              <a:solidFill>
                <a:srgbClr val="00B0F0"/>
              </a:solidFill>
            </a:endParaRPr>
          </a:p>
          <a:p>
            <a:pPr algn="ctr"/>
            <a:r>
              <a:rPr lang="it-IT" sz="1200" b="1" dirty="0">
                <a:solidFill>
                  <a:srgbClr val="0070C0"/>
                </a:solidFill>
              </a:rPr>
              <a:t>NUMERO EVENTI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F7B9DB9-5E96-92A7-5D86-D0147596976A}"/>
              </a:ext>
            </a:extLst>
          </p:cNvPr>
          <p:cNvSpPr txBox="1"/>
          <p:nvPr/>
        </p:nvSpPr>
        <p:spPr>
          <a:xfrm>
            <a:off x="9469727" y="5679742"/>
            <a:ext cx="13109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B0F0"/>
                </a:solidFill>
              </a:rPr>
              <a:t>7.194</a:t>
            </a:r>
          </a:p>
          <a:p>
            <a:pPr algn="ctr"/>
            <a:r>
              <a:rPr lang="it-IT" sz="1200" b="1" dirty="0">
                <a:solidFill>
                  <a:srgbClr val="0070C0"/>
                </a:solidFill>
              </a:rPr>
              <a:t>NUMERO PARTECIPANTI</a:t>
            </a:r>
            <a:endParaRPr lang="it-IT" sz="3200" b="1" dirty="0">
              <a:solidFill>
                <a:srgbClr val="00B0F0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3D22DBEC-2EA7-0680-DB6E-B07977BBAF1D}"/>
              </a:ext>
            </a:extLst>
          </p:cNvPr>
          <p:cNvSpPr txBox="1"/>
          <p:nvPr/>
        </p:nvSpPr>
        <p:spPr>
          <a:xfrm>
            <a:off x="10768737" y="5385138"/>
            <a:ext cx="13109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B0F0"/>
                </a:solidFill>
              </a:rPr>
              <a:t>1.675</a:t>
            </a:r>
          </a:p>
          <a:p>
            <a:pPr algn="ctr"/>
            <a:r>
              <a:rPr lang="it-IT" sz="1200" b="1" dirty="0">
                <a:solidFill>
                  <a:srgbClr val="0070C0"/>
                </a:solidFill>
              </a:rPr>
              <a:t>UTENTI </a:t>
            </a:r>
          </a:p>
          <a:p>
            <a:pPr algn="ctr"/>
            <a:r>
              <a:rPr lang="it-IT" sz="1200" b="1" dirty="0">
                <a:solidFill>
                  <a:srgbClr val="0070C0"/>
                </a:solidFill>
              </a:rPr>
              <a:t>DEI TOOL</a:t>
            </a:r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6F15FCA0-2390-2342-C1D5-DCFBFD7488FC}"/>
              </a:ext>
            </a:extLst>
          </p:cNvPr>
          <p:cNvGrpSpPr/>
          <p:nvPr/>
        </p:nvGrpSpPr>
        <p:grpSpPr>
          <a:xfrm>
            <a:off x="9689427" y="5225109"/>
            <a:ext cx="846567" cy="462437"/>
            <a:chOff x="3065167" y="2144296"/>
            <a:chExt cx="1100470" cy="601130"/>
          </a:xfrm>
        </p:grpSpPr>
        <p:pic>
          <p:nvPicPr>
            <p:cNvPr id="55" name="Elemento grafico 54" descr="Due uomini con riempimento a tinta unita">
              <a:extLst>
                <a:ext uri="{FF2B5EF4-FFF2-40B4-BE49-F238E27FC236}">
                  <a16:creationId xmlns:a16="http://schemas.microsoft.com/office/drawing/2014/main" id="{84FB4E82-F149-EBE4-A01F-42F257B6D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27963" y="2172486"/>
              <a:ext cx="572940" cy="572940"/>
            </a:xfrm>
            <a:prstGeom prst="rect">
              <a:avLst/>
            </a:prstGeom>
          </p:spPr>
        </p:pic>
        <p:pic>
          <p:nvPicPr>
            <p:cNvPr id="57" name="Elemento grafico 56" descr="Uomo e donna con riempimento a tinta unita">
              <a:extLst>
                <a:ext uri="{FF2B5EF4-FFF2-40B4-BE49-F238E27FC236}">
                  <a16:creationId xmlns:a16="http://schemas.microsoft.com/office/drawing/2014/main" id="{C32D5353-FDD0-D95C-943F-9C7685FA6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65167" y="2183390"/>
              <a:ext cx="558624" cy="558624"/>
            </a:xfrm>
            <a:prstGeom prst="rect">
              <a:avLst/>
            </a:prstGeom>
          </p:spPr>
        </p:pic>
        <p:pic>
          <p:nvPicPr>
            <p:cNvPr id="58" name="Elemento grafico 57" descr="Uomo e donna con riempimento a tinta unita">
              <a:extLst>
                <a:ext uri="{FF2B5EF4-FFF2-40B4-BE49-F238E27FC236}">
                  <a16:creationId xmlns:a16="http://schemas.microsoft.com/office/drawing/2014/main" id="{1663EABF-CE92-6706-B563-A91C0A32D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8668" t="-13533"/>
            <a:stretch/>
          </p:blipFill>
          <p:spPr>
            <a:xfrm>
              <a:off x="3904227" y="2144296"/>
              <a:ext cx="261410" cy="578181"/>
            </a:xfrm>
            <a:prstGeom prst="rect">
              <a:avLst/>
            </a:prstGeom>
          </p:spPr>
        </p:pic>
      </p:grpSp>
      <p:pic>
        <p:nvPicPr>
          <p:cNvPr id="1036" name="Elemento grafico 1035" descr="Calendario mensile con riempimento a tinta unita">
            <a:extLst>
              <a:ext uri="{FF2B5EF4-FFF2-40B4-BE49-F238E27FC236}">
                <a16:creationId xmlns:a16="http://schemas.microsoft.com/office/drawing/2014/main" id="{2AC588A5-DA3D-A397-8870-BC479757C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85802" y="4950183"/>
            <a:ext cx="519982" cy="519982"/>
          </a:xfrm>
          <a:prstGeom prst="rect">
            <a:avLst/>
          </a:prstGeom>
        </p:spPr>
      </p:pic>
      <p:pic>
        <p:nvPicPr>
          <p:cNvPr id="1039" name="Elemento grafico 1038" descr="Ingranaggi con riempimento a tinta unita">
            <a:extLst>
              <a:ext uri="{FF2B5EF4-FFF2-40B4-BE49-F238E27FC236}">
                <a16:creationId xmlns:a16="http://schemas.microsoft.com/office/drawing/2014/main" id="{D2A190A2-1937-1627-92B3-C265737FF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7730" y="4926202"/>
            <a:ext cx="533979" cy="533979"/>
          </a:xfrm>
          <a:prstGeom prst="rect">
            <a:avLst/>
          </a:prstGeom>
        </p:spPr>
      </p:pic>
      <p:grpSp>
        <p:nvGrpSpPr>
          <p:cNvPr id="1045" name="Gruppo 1044">
            <a:extLst>
              <a:ext uri="{FF2B5EF4-FFF2-40B4-BE49-F238E27FC236}">
                <a16:creationId xmlns:a16="http://schemas.microsoft.com/office/drawing/2014/main" id="{8BBE3044-14CC-3A7C-5A73-57FB789DD6F5}"/>
              </a:ext>
            </a:extLst>
          </p:cNvPr>
          <p:cNvGrpSpPr/>
          <p:nvPr/>
        </p:nvGrpSpPr>
        <p:grpSpPr>
          <a:xfrm>
            <a:off x="83796" y="2061686"/>
            <a:ext cx="7671105" cy="3829944"/>
            <a:chOff x="769575" y="1593988"/>
            <a:chExt cx="6849319" cy="3419652"/>
          </a:xfrm>
        </p:grpSpPr>
        <p:sp>
          <p:nvSpPr>
            <p:cNvPr id="1042" name="Ovale 1041">
              <a:extLst>
                <a:ext uri="{FF2B5EF4-FFF2-40B4-BE49-F238E27FC236}">
                  <a16:creationId xmlns:a16="http://schemas.microsoft.com/office/drawing/2014/main" id="{C67D55D2-D15E-F7FB-78C6-177D7DB1D3BF}"/>
                </a:ext>
              </a:extLst>
            </p:cNvPr>
            <p:cNvSpPr/>
            <p:nvPr/>
          </p:nvSpPr>
          <p:spPr>
            <a:xfrm>
              <a:off x="5086849" y="4714130"/>
              <a:ext cx="2334831" cy="19109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044" name="Gruppo 1043">
              <a:extLst>
                <a:ext uri="{FF2B5EF4-FFF2-40B4-BE49-F238E27FC236}">
                  <a16:creationId xmlns:a16="http://schemas.microsoft.com/office/drawing/2014/main" id="{C7138AC5-E7C4-7BC0-D8BF-6C28AD90D02A}"/>
                </a:ext>
              </a:extLst>
            </p:cNvPr>
            <p:cNvGrpSpPr/>
            <p:nvPr/>
          </p:nvGrpSpPr>
          <p:grpSpPr>
            <a:xfrm>
              <a:off x="769575" y="1593988"/>
              <a:ext cx="6849319" cy="3419652"/>
              <a:chOff x="824979" y="2007256"/>
              <a:chExt cx="6371214" cy="3180949"/>
            </a:xfrm>
          </p:grpSpPr>
          <p:grpSp>
            <p:nvGrpSpPr>
              <p:cNvPr id="1030" name="Gruppo 1029">
                <a:extLst>
                  <a:ext uri="{FF2B5EF4-FFF2-40B4-BE49-F238E27FC236}">
                    <a16:creationId xmlns:a16="http://schemas.microsoft.com/office/drawing/2014/main" id="{A1B48E24-65FE-63C8-1F85-988D9D53559E}"/>
                  </a:ext>
                </a:extLst>
              </p:cNvPr>
              <p:cNvGrpSpPr/>
              <p:nvPr/>
            </p:nvGrpSpPr>
            <p:grpSpPr>
              <a:xfrm>
                <a:off x="916075" y="2007256"/>
                <a:ext cx="6280118" cy="2843488"/>
                <a:chOff x="5360752" y="2546413"/>
                <a:chExt cx="6378722" cy="2888133"/>
              </a:xfrm>
              <a:effectLst/>
            </p:grpSpPr>
            <p:grpSp>
              <p:nvGrpSpPr>
                <p:cNvPr id="52" name="Gruppo 51">
                  <a:extLst>
                    <a:ext uri="{FF2B5EF4-FFF2-40B4-BE49-F238E27FC236}">
                      <a16:creationId xmlns:a16="http://schemas.microsoft.com/office/drawing/2014/main" id="{90436D75-14FB-0C0E-B441-41298F9FE946}"/>
                    </a:ext>
                  </a:extLst>
                </p:cNvPr>
                <p:cNvGrpSpPr/>
                <p:nvPr/>
              </p:nvGrpSpPr>
              <p:grpSpPr>
                <a:xfrm>
                  <a:off x="5360752" y="2546413"/>
                  <a:ext cx="6378722" cy="2888133"/>
                  <a:chOff x="205497" y="2108077"/>
                  <a:chExt cx="7270338" cy="3291835"/>
                </a:xfrm>
              </p:grpSpPr>
              <p:grpSp>
                <p:nvGrpSpPr>
                  <p:cNvPr id="40" name="Gruppo 39">
                    <a:extLst>
                      <a:ext uri="{FF2B5EF4-FFF2-40B4-BE49-F238E27FC236}">
                        <a16:creationId xmlns:a16="http://schemas.microsoft.com/office/drawing/2014/main" id="{E714A0E0-2217-45C0-9A98-D68DEF4B885F}"/>
                      </a:ext>
                    </a:extLst>
                  </p:cNvPr>
                  <p:cNvGrpSpPr/>
                  <p:nvPr/>
                </p:nvGrpSpPr>
                <p:grpSpPr>
                  <a:xfrm>
                    <a:off x="205497" y="2108077"/>
                    <a:ext cx="7270338" cy="3291835"/>
                    <a:chOff x="6321003" y="2518722"/>
                    <a:chExt cx="5733122" cy="2595820"/>
                  </a:xfrm>
                </p:grpSpPr>
                <p:sp>
                  <p:nvSpPr>
                    <p:cNvPr id="8" name="CasellaDiTesto 7">
                      <a:extLst>
                        <a:ext uri="{FF2B5EF4-FFF2-40B4-BE49-F238E27FC236}">
                          <a16:creationId xmlns:a16="http://schemas.microsoft.com/office/drawing/2014/main" id="{B5E1E51D-FDC7-591A-ECEA-7E5EF9ACBF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21003" y="4359856"/>
                      <a:ext cx="211786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it-IT" b="1" dirty="0">
                          <a:solidFill>
                            <a:srgbClr val="009999"/>
                          </a:solidFill>
                          <a:latin typeface="+mj-lt"/>
                        </a:rPr>
                        <a:t>INFORMAZIONE</a:t>
                      </a:r>
                    </a:p>
                  </p:txBody>
                </p:sp>
                <p:sp>
                  <p:nvSpPr>
                    <p:cNvPr id="10" name="CasellaDiTesto 9">
                      <a:extLst>
                        <a:ext uri="{FF2B5EF4-FFF2-40B4-BE49-F238E27FC236}">
                          <a16:creationId xmlns:a16="http://schemas.microsoft.com/office/drawing/2014/main" id="{E614ADDD-A9A4-EEDF-AC9D-50A5A64C54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18794" y="2518722"/>
                      <a:ext cx="1925329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it-IT" b="1" dirty="0">
                          <a:solidFill>
                            <a:srgbClr val="009999"/>
                          </a:solidFill>
                          <a:latin typeface="+mj-lt"/>
                        </a:rPr>
                        <a:t>ASSISTENZA</a:t>
                      </a:r>
                    </a:p>
                    <a:p>
                      <a:pPr algn="ctr"/>
                      <a:r>
                        <a:rPr lang="it-IT" b="1" dirty="0">
                          <a:solidFill>
                            <a:srgbClr val="009999"/>
                          </a:solidFill>
                          <a:latin typeface="+mj-lt"/>
                        </a:rPr>
                        <a:t>SULLE </a:t>
                      </a:r>
                    </a:p>
                    <a:p>
                      <a:pPr algn="ctr"/>
                      <a:r>
                        <a:rPr lang="it-IT" b="1" dirty="0">
                          <a:solidFill>
                            <a:srgbClr val="009999"/>
                          </a:solidFill>
                          <a:latin typeface="+mj-lt"/>
                        </a:rPr>
                        <a:t>AGEVOLAZIONI</a:t>
                      </a:r>
                    </a:p>
                  </p:txBody>
                </p:sp>
                <p:sp>
                  <p:nvSpPr>
                    <p:cNvPr id="14" name="CasellaDiTesto 13">
                      <a:extLst>
                        <a:ext uri="{FF2B5EF4-FFF2-40B4-BE49-F238E27FC236}">
                          <a16:creationId xmlns:a16="http://schemas.microsoft.com/office/drawing/2014/main" id="{C7FEC7E9-605A-82FB-B15A-8C6B74C1BA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36263" y="4745210"/>
                      <a:ext cx="211786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it-IT" b="1" dirty="0">
                          <a:solidFill>
                            <a:srgbClr val="009999"/>
                          </a:solidFill>
                          <a:latin typeface="+mj-lt"/>
                        </a:rPr>
                        <a:t>FORMAZIONE</a:t>
                      </a:r>
                    </a:p>
                  </p:txBody>
                </p:sp>
                <p:sp>
                  <p:nvSpPr>
                    <p:cNvPr id="17" name="Figura a mano libera: forma 16">
                      <a:extLst>
                        <a:ext uri="{FF2B5EF4-FFF2-40B4-BE49-F238E27FC236}">
                          <a16:creationId xmlns:a16="http://schemas.microsoft.com/office/drawing/2014/main" id="{D2FE2FA5-F72C-F2DD-EB64-512AF0C8FE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3822" y="2896059"/>
                      <a:ext cx="1354125" cy="1343110"/>
                    </a:xfrm>
                    <a:custGeom>
                      <a:avLst/>
                      <a:gdLst>
                        <a:gd name="connsiteX0" fmla="*/ 592849 w 592923"/>
                        <a:gd name="connsiteY0" fmla="*/ 289872 h 588101"/>
                        <a:gd name="connsiteX1" fmla="*/ 586906 w 592923"/>
                        <a:gd name="connsiteY1" fmla="*/ 282108 h 588101"/>
                        <a:gd name="connsiteX2" fmla="*/ 552433 w 592923"/>
                        <a:gd name="connsiteY2" fmla="*/ 272004 h 588101"/>
                        <a:gd name="connsiteX3" fmla="*/ 544465 w 592923"/>
                        <a:gd name="connsiteY3" fmla="*/ 262606 h 588101"/>
                        <a:gd name="connsiteX4" fmla="*/ 543276 w 592923"/>
                        <a:gd name="connsiteY4" fmla="*/ 254248 h 588101"/>
                        <a:gd name="connsiteX5" fmla="*/ 548291 w 592923"/>
                        <a:gd name="connsiteY5" fmla="*/ 242992 h 588101"/>
                        <a:gd name="connsiteX6" fmla="*/ 578566 w 592923"/>
                        <a:gd name="connsiteY6" fmla="*/ 223620 h 588101"/>
                        <a:gd name="connsiteX7" fmla="*/ 582058 w 592923"/>
                        <a:gd name="connsiteY7" fmla="*/ 214407 h 588101"/>
                        <a:gd name="connsiteX8" fmla="*/ 579773 w 592923"/>
                        <a:gd name="connsiteY8" fmla="*/ 206644 h 588101"/>
                        <a:gd name="connsiteX9" fmla="*/ 571861 w 592923"/>
                        <a:gd name="connsiteY9" fmla="*/ 200793 h 588101"/>
                        <a:gd name="connsiteX10" fmla="*/ 535921 w 592923"/>
                        <a:gd name="connsiteY10" fmla="*/ 200830 h 588101"/>
                        <a:gd name="connsiteX11" fmla="*/ 525632 w 592923"/>
                        <a:gd name="connsiteY11" fmla="*/ 194069 h 588101"/>
                        <a:gd name="connsiteX12" fmla="*/ 522102 w 592923"/>
                        <a:gd name="connsiteY12" fmla="*/ 186361 h 588101"/>
                        <a:gd name="connsiteX13" fmla="*/ 523737 w 592923"/>
                        <a:gd name="connsiteY13" fmla="*/ 174158 h 588101"/>
                        <a:gd name="connsiteX14" fmla="*/ 547270 w 592923"/>
                        <a:gd name="connsiteY14" fmla="*/ 147022 h 588101"/>
                        <a:gd name="connsiteX15" fmla="*/ 548012 w 592923"/>
                        <a:gd name="connsiteY15" fmla="*/ 137197 h 588101"/>
                        <a:gd name="connsiteX16" fmla="*/ 543611 w 592923"/>
                        <a:gd name="connsiteY16" fmla="*/ 130362 h 588101"/>
                        <a:gd name="connsiteX17" fmla="*/ 534361 w 592923"/>
                        <a:gd name="connsiteY17" fmla="*/ 126982 h 588101"/>
                        <a:gd name="connsiteX18" fmla="*/ 499926 w 592923"/>
                        <a:gd name="connsiteY18" fmla="*/ 137160 h 588101"/>
                        <a:gd name="connsiteX19" fmla="*/ 488131 w 592923"/>
                        <a:gd name="connsiteY19" fmla="*/ 133575 h 588101"/>
                        <a:gd name="connsiteX20" fmla="*/ 482597 w 592923"/>
                        <a:gd name="connsiteY20" fmla="*/ 127204 h 588101"/>
                        <a:gd name="connsiteX21" fmla="*/ 480721 w 592923"/>
                        <a:gd name="connsiteY21" fmla="*/ 115039 h 588101"/>
                        <a:gd name="connsiteX22" fmla="*/ 495672 w 592923"/>
                        <a:gd name="connsiteY22" fmla="*/ 82386 h 588101"/>
                        <a:gd name="connsiteX23" fmla="*/ 493629 w 592923"/>
                        <a:gd name="connsiteY23" fmla="*/ 72747 h 588101"/>
                        <a:gd name="connsiteX24" fmla="*/ 487463 w 592923"/>
                        <a:gd name="connsiteY24" fmla="*/ 67398 h 588101"/>
                        <a:gd name="connsiteX25" fmla="*/ 477637 w 592923"/>
                        <a:gd name="connsiteY25" fmla="*/ 66747 h 588101"/>
                        <a:gd name="connsiteX26" fmla="*/ 447437 w 592923"/>
                        <a:gd name="connsiteY26" fmla="*/ 86175 h 588101"/>
                        <a:gd name="connsiteX27" fmla="*/ 435122 w 592923"/>
                        <a:gd name="connsiteY27" fmla="*/ 86045 h 588101"/>
                        <a:gd name="connsiteX28" fmla="*/ 428009 w 592923"/>
                        <a:gd name="connsiteY28" fmla="*/ 81476 h 588101"/>
                        <a:gd name="connsiteX29" fmla="*/ 422790 w 592923"/>
                        <a:gd name="connsiteY29" fmla="*/ 70314 h 588101"/>
                        <a:gd name="connsiteX30" fmla="*/ 427972 w 592923"/>
                        <a:gd name="connsiteY30" fmla="*/ 34764 h 588101"/>
                        <a:gd name="connsiteX31" fmla="*/ 423310 w 592923"/>
                        <a:gd name="connsiteY31" fmla="*/ 26090 h 588101"/>
                        <a:gd name="connsiteX32" fmla="*/ 415936 w 592923"/>
                        <a:gd name="connsiteY32" fmla="*/ 22710 h 588101"/>
                        <a:gd name="connsiteX33" fmla="*/ 406315 w 592923"/>
                        <a:gd name="connsiteY33" fmla="*/ 24846 h 588101"/>
                        <a:gd name="connsiteX34" fmla="*/ 382801 w 592923"/>
                        <a:gd name="connsiteY34" fmla="*/ 52019 h 588101"/>
                        <a:gd name="connsiteX35" fmla="*/ 370951 w 592923"/>
                        <a:gd name="connsiteY35" fmla="*/ 55380 h 588101"/>
                        <a:gd name="connsiteX36" fmla="*/ 362816 w 592923"/>
                        <a:gd name="connsiteY36" fmla="*/ 53003 h 588101"/>
                        <a:gd name="connsiteX37" fmla="*/ 354662 w 592923"/>
                        <a:gd name="connsiteY37" fmla="*/ 43772 h 588101"/>
                        <a:gd name="connsiteX38" fmla="*/ 349554 w 592923"/>
                        <a:gd name="connsiteY38" fmla="*/ 8204 h 588101"/>
                        <a:gd name="connsiteX39" fmla="*/ 342608 w 592923"/>
                        <a:gd name="connsiteY39" fmla="*/ 1201 h 588101"/>
                        <a:gd name="connsiteX40" fmla="*/ 334547 w 592923"/>
                        <a:gd name="connsiteY40" fmla="*/ 68 h 588101"/>
                        <a:gd name="connsiteX41" fmla="*/ 325947 w 592923"/>
                        <a:gd name="connsiteY41" fmla="*/ 4842 h 588101"/>
                        <a:gd name="connsiteX42" fmla="*/ 311070 w 592923"/>
                        <a:gd name="connsiteY42" fmla="*/ 37531 h 588101"/>
                        <a:gd name="connsiteX43" fmla="*/ 300576 w 592923"/>
                        <a:gd name="connsiteY43" fmla="*/ 44106 h 588101"/>
                        <a:gd name="connsiteX44" fmla="*/ 296434 w 592923"/>
                        <a:gd name="connsiteY44" fmla="*/ 44069 h 588101"/>
                        <a:gd name="connsiteX45" fmla="*/ 292292 w 592923"/>
                        <a:gd name="connsiteY45" fmla="*/ 44106 h 588101"/>
                        <a:gd name="connsiteX46" fmla="*/ 281798 w 592923"/>
                        <a:gd name="connsiteY46" fmla="*/ 37531 h 588101"/>
                        <a:gd name="connsiteX47" fmla="*/ 266920 w 592923"/>
                        <a:gd name="connsiteY47" fmla="*/ 4842 h 588101"/>
                        <a:gd name="connsiteX48" fmla="*/ 258321 w 592923"/>
                        <a:gd name="connsiteY48" fmla="*/ 68 h 588101"/>
                        <a:gd name="connsiteX49" fmla="*/ 250260 w 592923"/>
                        <a:gd name="connsiteY49" fmla="*/ 1201 h 588101"/>
                        <a:gd name="connsiteX50" fmla="*/ 243313 w 592923"/>
                        <a:gd name="connsiteY50" fmla="*/ 8204 h 588101"/>
                        <a:gd name="connsiteX51" fmla="*/ 238206 w 592923"/>
                        <a:gd name="connsiteY51" fmla="*/ 43772 h 588101"/>
                        <a:gd name="connsiteX52" fmla="*/ 230052 w 592923"/>
                        <a:gd name="connsiteY52" fmla="*/ 53003 h 588101"/>
                        <a:gd name="connsiteX53" fmla="*/ 221917 w 592923"/>
                        <a:gd name="connsiteY53" fmla="*/ 55380 h 588101"/>
                        <a:gd name="connsiteX54" fmla="*/ 210067 w 592923"/>
                        <a:gd name="connsiteY54" fmla="*/ 52019 h 588101"/>
                        <a:gd name="connsiteX55" fmla="*/ 186571 w 592923"/>
                        <a:gd name="connsiteY55" fmla="*/ 24846 h 588101"/>
                        <a:gd name="connsiteX56" fmla="*/ 176950 w 592923"/>
                        <a:gd name="connsiteY56" fmla="*/ 22710 h 588101"/>
                        <a:gd name="connsiteX57" fmla="*/ 169576 w 592923"/>
                        <a:gd name="connsiteY57" fmla="*/ 26090 h 588101"/>
                        <a:gd name="connsiteX58" fmla="*/ 164914 w 592923"/>
                        <a:gd name="connsiteY58" fmla="*/ 34764 h 588101"/>
                        <a:gd name="connsiteX59" fmla="*/ 170097 w 592923"/>
                        <a:gd name="connsiteY59" fmla="*/ 70314 h 588101"/>
                        <a:gd name="connsiteX60" fmla="*/ 164877 w 592923"/>
                        <a:gd name="connsiteY60" fmla="*/ 81476 h 588101"/>
                        <a:gd name="connsiteX61" fmla="*/ 157764 w 592923"/>
                        <a:gd name="connsiteY61" fmla="*/ 86045 h 588101"/>
                        <a:gd name="connsiteX62" fmla="*/ 145449 w 592923"/>
                        <a:gd name="connsiteY62" fmla="*/ 86175 h 588101"/>
                        <a:gd name="connsiteX63" fmla="*/ 115249 w 592923"/>
                        <a:gd name="connsiteY63" fmla="*/ 66747 h 588101"/>
                        <a:gd name="connsiteX64" fmla="*/ 105423 w 592923"/>
                        <a:gd name="connsiteY64" fmla="*/ 67398 h 588101"/>
                        <a:gd name="connsiteX65" fmla="*/ 99257 w 592923"/>
                        <a:gd name="connsiteY65" fmla="*/ 72747 h 588101"/>
                        <a:gd name="connsiteX66" fmla="*/ 97214 w 592923"/>
                        <a:gd name="connsiteY66" fmla="*/ 82386 h 588101"/>
                        <a:gd name="connsiteX67" fmla="*/ 112166 w 592923"/>
                        <a:gd name="connsiteY67" fmla="*/ 115039 h 588101"/>
                        <a:gd name="connsiteX68" fmla="*/ 110290 w 592923"/>
                        <a:gd name="connsiteY68" fmla="*/ 127204 h 588101"/>
                        <a:gd name="connsiteX69" fmla="*/ 104755 w 592923"/>
                        <a:gd name="connsiteY69" fmla="*/ 133575 h 588101"/>
                        <a:gd name="connsiteX70" fmla="*/ 92961 w 592923"/>
                        <a:gd name="connsiteY70" fmla="*/ 137160 h 588101"/>
                        <a:gd name="connsiteX71" fmla="*/ 58525 w 592923"/>
                        <a:gd name="connsiteY71" fmla="*/ 126982 h 588101"/>
                        <a:gd name="connsiteX72" fmla="*/ 49276 w 592923"/>
                        <a:gd name="connsiteY72" fmla="*/ 130362 h 588101"/>
                        <a:gd name="connsiteX73" fmla="*/ 44874 w 592923"/>
                        <a:gd name="connsiteY73" fmla="*/ 137197 h 588101"/>
                        <a:gd name="connsiteX74" fmla="*/ 45617 w 592923"/>
                        <a:gd name="connsiteY74" fmla="*/ 147022 h 588101"/>
                        <a:gd name="connsiteX75" fmla="*/ 69149 w 592923"/>
                        <a:gd name="connsiteY75" fmla="*/ 174158 h 588101"/>
                        <a:gd name="connsiteX76" fmla="*/ 70784 w 592923"/>
                        <a:gd name="connsiteY76" fmla="*/ 186361 h 588101"/>
                        <a:gd name="connsiteX77" fmla="*/ 67255 w 592923"/>
                        <a:gd name="connsiteY77" fmla="*/ 194069 h 588101"/>
                        <a:gd name="connsiteX78" fmla="*/ 56965 w 592923"/>
                        <a:gd name="connsiteY78" fmla="*/ 200830 h 588101"/>
                        <a:gd name="connsiteX79" fmla="*/ 21025 w 592923"/>
                        <a:gd name="connsiteY79" fmla="*/ 200793 h 588101"/>
                        <a:gd name="connsiteX80" fmla="*/ 13113 w 592923"/>
                        <a:gd name="connsiteY80" fmla="*/ 206644 h 588101"/>
                        <a:gd name="connsiteX81" fmla="*/ 10828 w 592923"/>
                        <a:gd name="connsiteY81" fmla="*/ 214407 h 588101"/>
                        <a:gd name="connsiteX82" fmla="*/ 14320 w 592923"/>
                        <a:gd name="connsiteY82" fmla="*/ 223620 h 588101"/>
                        <a:gd name="connsiteX83" fmla="*/ 44595 w 592923"/>
                        <a:gd name="connsiteY83" fmla="*/ 242992 h 588101"/>
                        <a:gd name="connsiteX84" fmla="*/ 49610 w 592923"/>
                        <a:gd name="connsiteY84" fmla="*/ 254248 h 588101"/>
                        <a:gd name="connsiteX85" fmla="*/ 48421 w 592923"/>
                        <a:gd name="connsiteY85" fmla="*/ 262606 h 588101"/>
                        <a:gd name="connsiteX86" fmla="*/ 40453 w 592923"/>
                        <a:gd name="connsiteY86" fmla="*/ 272004 h 588101"/>
                        <a:gd name="connsiteX87" fmla="*/ 5981 w 592923"/>
                        <a:gd name="connsiteY87" fmla="*/ 282108 h 588101"/>
                        <a:gd name="connsiteX88" fmla="*/ 37 w 592923"/>
                        <a:gd name="connsiteY88" fmla="*/ 289872 h 588101"/>
                        <a:gd name="connsiteX89" fmla="*/ 0 w 592923"/>
                        <a:gd name="connsiteY89" fmla="*/ 294051 h 588101"/>
                        <a:gd name="connsiteX90" fmla="*/ 37 w 592923"/>
                        <a:gd name="connsiteY90" fmla="*/ 298230 h 588101"/>
                        <a:gd name="connsiteX91" fmla="*/ 5981 w 592923"/>
                        <a:gd name="connsiteY91" fmla="*/ 305993 h 588101"/>
                        <a:gd name="connsiteX92" fmla="*/ 40453 w 592923"/>
                        <a:gd name="connsiteY92" fmla="*/ 316098 h 588101"/>
                        <a:gd name="connsiteX93" fmla="*/ 48421 w 592923"/>
                        <a:gd name="connsiteY93" fmla="*/ 325496 h 588101"/>
                        <a:gd name="connsiteX94" fmla="*/ 49610 w 592923"/>
                        <a:gd name="connsiteY94" fmla="*/ 333854 h 588101"/>
                        <a:gd name="connsiteX95" fmla="*/ 44595 w 592923"/>
                        <a:gd name="connsiteY95" fmla="*/ 345109 h 588101"/>
                        <a:gd name="connsiteX96" fmla="*/ 14320 w 592923"/>
                        <a:gd name="connsiteY96" fmla="*/ 364482 h 588101"/>
                        <a:gd name="connsiteX97" fmla="*/ 10810 w 592923"/>
                        <a:gd name="connsiteY97" fmla="*/ 373657 h 588101"/>
                        <a:gd name="connsiteX98" fmla="*/ 13113 w 592923"/>
                        <a:gd name="connsiteY98" fmla="*/ 381495 h 588101"/>
                        <a:gd name="connsiteX99" fmla="*/ 21025 w 592923"/>
                        <a:gd name="connsiteY99" fmla="*/ 387308 h 588101"/>
                        <a:gd name="connsiteX100" fmla="*/ 56965 w 592923"/>
                        <a:gd name="connsiteY100" fmla="*/ 387271 h 588101"/>
                        <a:gd name="connsiteX101" fmla="*/ 67255 w 592923"/>
                        <a:gd name="connsiteY101" fmla="*/ 394032 h 588101"/>
                        <a:gd name="connsiteX102" fmla="*/ 70784 w 592923"/>
                        <a:gd name="connsiteY102" fmla="*/ 401740 h 588101"/>
                        <a:gd name="connsiteX103" fmla="*/ 69149 w 592923"/>
                        <a:gd name="connsiteY103" fmla="*/ 413943 h 588101"/>
                        <a:gd name="connsiteX104" fmla="*/ 45617 w 592923"/>
                        <a:gd name="connsiteY104" fmla="*/ 441079 h 588101"/>
                        <a:gd name="connsiteX105" fmla="*/ 44874 w 592923"/>
                        <a:gd name="connsiteY105" fmla="*/ 450904 h 588101"/>
                        <a:gd name="connsiteX106" fmla="*/ 49276 w 592923"/>
                        <a:gd name="connsiteY106" fmla="*/ 457739 h 588101"/>
                        <a:gd name="connsiteX107" fmla="*/ 58525 w 592923"/>
                        <a:gd name="connsiteY107" fmla="*/ 461120 h 588101"/>
                        <a:gd name="connsiteX108" fmla="*/ 92961 w 592923"/>
                        <a:gd name="connsiteY108" fmla="*/ 450941 h 588101"/>
                        <a:gd name="connsiteX109" fmla="*/ 104755 w 592923"/>
                        <a:gd name="connsiteY109" fmla="*/ 454526 h 588101"/>
                        <a:gd name="connsiteX110" fmla="*/ 110290 w 592923"/>
                        <a:gd name="connsiteY110" fmla="*/ 460897 h 588101"/>
                        <a:gd name="connsiteX111" fmla="*/ 112166 w 592923"/>
                        <a:gd name="connsiteY111" fmla="*/ 473063 h 588101"/>
                        <a:gd name="connsiteX112" fmla="*/ 97214 w 592923"/>
                        <a:gd name="connsiteY112" fmla="*/ 505715 h 588101"/>
                        <a:gd name="connsiteX113" fmla="*/ 99257 w 592923"/>
                        <a:gd name="connsiteY113" fmla="*/ 515355 h 588101"/>
                        <a:gd name="connsiteX114" fmla="*/ 105423 w 592923"/>
                        <a:gd name="connsiteY114" fmla="*/ 520704 h 588101"/>
                        <a:gd name="connsiteX115" fmla="*/ 115249 w 592923"/>
                        <a:gd name="connsiteY115" fmla="*/ 521354 h 588101"/>
                        <a:gd name="connsiteX116" fmla="*/ 145449 w 592923"/>
                        <a:gd name="connsiteY116" fmla="*/ 501926 h 588101"/>
                        <a:gd name="connsiteX117" fmla="*/ 157764 w 592923"/>
                        <a:gd name="connsiteY117" fmla="*/ 502056 h 588101"/>
                        <a:gd name="connsiteX118" fmla="*/ 164877 w 592923"/>
                        <a:gd name="connsiteY118" fmla="*/ 506625 h 588101"/>
                        <a:gd name="connsiteX119" fmla="*/ 170097 w 592923"/>
                        <a:gd name="connsiteY119" fmla="*/ 517788 h 588101"/>
                        <a:gd name="connsiteX120" fmla="*/ 164914 w 592923"/>
                        <a:gd name="connsiteY120" fmla="*/ 553337 h 588101"/>
                        <a:gd name="connsiteX121" fmla="*/ 169576 w 592923"/>
                        <a:gd name="connsiteY121" fmla="*/ 562011 h 588101"/>
                        <a:gd name="connsiteX122" fmla="*/ 176950 w 592923"/>
                        <a:gd name="connsiteY122" fmla="*/ 565392 h 588101"/>
                        <a:gd name="connsiteX123" fmla="*/ 186571 w 592923"/>
                        <a:gd name="connsiteY123" fmla="*/ 563256 h 588101"/>
                        <a:gd name="connsiteX124" fmla="*/ 210085 w 592923"/>
                        <a:gd name="connsiteY124" fmla="*/ 536083 h 588101"/>
                        <a:gd name="connsiteX125" fmla="*/ 221935 w 592923"/>
                        <a:gd name="connsiteY125" fmla="*/ 532721 h 588101"/>
                        <a:gd name="connsiteX126" fmla="*/ 230071 w 592923"/>
                        <a:gd name="connsiteY126" fmla="*/ 535098 h 588101"/>
                        <a:gd name="connsiteX127" fmla="*/ 238224 w 592923"/>
                        <a:gd name="connsiteY127" fmla="*/ 544329 h 588101"/>
                        <a:gd name="connsiteX128" fmla="*/ 243332 w 592923"/>
                        <a:gd name="connsiteY128" fmla="*/ 579898 h 588101"/>
                        <a:gd name="connsiteX129" fmla="*/ 250279 w 592923"/>
                        <a:gd name="connsiteY129" fmla="*/ 586900 h 588101"/>
                        <a:gd name="connsiteX130" fmla="*/ 258340 w 592923"/>
                        <a:gd name="connsiteY130" fmla="*/ 588033 h 588101"/>
                        <a:gd name="connsiteX131" fmla="*/ 266939 w 592923"/>
                        <a:gd name="connsiteY131" fmla="*/ 583259 h 588101"/>
                        <a:gd name="connsiteX132" fmla="*/ 281816 w 592923"/>
                        <a:gd name="connsiteY132" fmla="*/ 550570 h 588101"/>
                        <a:gd name="connsiteX133" fmla="*/ 292311 w 592923"/>
                        <a:gd name="connsiteY133" fmla="*/ 543995 h 588101"/>
                        <a:gd name="connsiteX134" fmla="*/ 296452 w 592923"/>
                        <a:gd name="connsiteY134" fmla="*/ 544032 h 588101"/>
                        <a:gd name="connsiteX135" fmla="*/ 300594 w 592923"/>
                        <a:gd name="connsiteY135" fmla="*/ 543995 h 588101"/>
                        <a:gd name="connsiteX136" fmla="*/ 311088 w 592923"/>
                        <a:gd name="connsiteY136" fmla="*/ 550570 h 588101"/>
                        <a:gd name="connsiteX137" fmla="*/ 325966 w 592923"/>
                        <a:gd name="connsiteY137" fmla="*/ 583259 h 588101"/>
                        <a:gd name="connsiteX138" fmla="*/ 334565 w 592923"/>
                        <a:gd name="connsiteY138" fmla="*/ 588033 h 588101"/>
                        <a:gd name="connsiteX139" fmla="*/ 342626 w 592923"/>
                        <a:gd name="connsiteY139" fmla="*/ 586900 h 588101"/>
                        <a:gd name="connsiteX140" fmla="*/ 349573 w 592923"/>
                        <a:gd name="connsiteY140" fmla="*/ 579898 h 588101"/>
                        <a:gd name="connsiteX141" fmla="*/ 354681 w 592923"/>
                        <a:gd name="connsiteY141" fmla="*/ 544329 h 588101"/>
                        <a:gd name="connsiteX142" fmla="*/ 362834 w 592923"/>
                        <a:gd name="connsiteY142" fmla="*/ 535098 h 588101"/>
                        <a:gd name="connsiteX143" fmla="*/ 370969 w 592923"/>
                        <a:gd name="connsiteY143" fmla="*/ 532721 h 588101"/>
                        <a:gd name="connsiteX144" fmla="*/ 382819 w 592923"/>
                        <a:gd name="connsiteY144" fmla="*/ 536083 h 588101"/>
                        <a:gd name="connsiteX145" fmla="*/ 406334 w 592923"/>
                        <a:gd name="connsiteY145" fmla="*/ 563256 h 588101"/>
                        <a:gd name="connsiteX146" fmla="*/ 415955 w 592923"/>
                        <a:gd name="connsiteY146" fmla="*/ 565392 h 588101"/>
                        <a:gd name="connsiteX147" fmla="*/ 423328 w 592923"/>
                        <a:gd name="connsiteY147" fmla="*/ 562011 h 588101"/>
                        <a:gd name="connsiteX148" fmla="*/ 427990 w 592923"/>
                        <a:gd name="connsiteY148" fmla="*/ 553337 h 588101"/>
                        <a:gd name="connsiteX149" fmla="*/ 422827 w 592923"/>
                        <a:gd name="connsiteY149" fmla="*/ 517788 h 588101"/>
                        <a:gd name="connsiteX150" fmla="*/ 428046 w 592923"/>
                        <a:gd name="connsiteY150" fmla="*/ 506625 h 588101"/>
                        <a:gd name="connsiteX151" fmla="*/ 435160 w 592923"/>
                        <a:gd name="connsiteY151" fmla="*/ 502056 h 588101"/>
                        <a:gd name="connsiteX152" fmla="*/ 447474 w 592923"/>
                        <a:gd name="connsiteY152" fmla="*/ 501926 h 588101"/>
                        <a:gd name="connsiteX153" fmla="*/ 477674 w 592923"/>
                        <a:gd name="connsiteY153" fmla="*/ 521354 h 588101"/>
                        <a:gd name="connsiteX154" fmla="*/ 487500 w 592923"/>
                        <a:gd name="connsiteY154" fmla="*/ 520704 h 588101"/>
                        <a:gd name="connsiteX155" fmla="*/ 493666 w 592923"/>
                        <a:gd name="connsiteY155" fmla="*/ 515355 h 588101"/>
                        <a:gd name="connsiteX156" fmla="*/ 495709 w 592923"/>
                        <a:gd name="connsiteY156" fmla="*/ 505715 h 588101"/>
                        <a:gd name="connsiteX157" fmla="*/ 480758 w 592923"/>
                        <a:gd name="connsiteY157" fmla="*/ 473063 h 588101"/>
                        <a:gd name="connsiteX158" fmla="*/ 482634 w 592923"/>
                        <a:gd name="connsiteY158" fmla="*/ 460897 h 588101"/>
                        <a:gd name="connsiteX159" fmla="*/ 488169 w 592923"/>
                        <a:gd name="connsiteY159" fmla="*/ 454526 h 588101"/>
                        <a:gd name="connsiteX160" fmla="*/ 499963 w 592923"/>
                        <a:gd name="connsiteY160" fmla="*/ 450941 h 588101"/>
                        <a:gd name="connsiteX161" fmla="*/ 534398 w 592923"/>
                        <a:gd name="connsiteY161" fmla="*/ 461120 h 588101"/>
                        <a:gd name="connsiteX162" fmla="*/ 543648 w 592923"/>
                        <a:gd name="connsiteY162" fmla="*/ 457739 h 588101"/>
                        <a:gd name="connsiteX163" fmla="*/ 548050 w 592923"/>
                        <a:gd name="connsiteY163" fmla="*/ 450904 h 588101"/>
                        <a:gd name="connsiteX164" fmla="*/ 547307 w 592923"/>
                        <a:gd name="connsiteY164" fmla="*/ 441079 h 588101"/>
                        <a:gd name="connsiteX165" fmla="*/ 523774 w 592923"/>
                        <a:gd name="connsiteY165" fmla="*/ 413943 h 588101"/>
                        <a:gd name="connsiteX166" fmla="*/ 522140 w 592923"/>
                        <a:gd name="connsiteY166" fmla="*/ 401740 h 588101"/>
                        <a:gd name="connsiteX167" fmla="*/ 525668 w 592923"/>
                        <a:gd name="connsiteY167" fmla="*/ 394032 h 588101"/>
                        <a:gd name="connsiteX168" fmla="*/ 535958 w 592923"/>
                        <a:gd name="connsiteY168" fmla="*/ 387271 h 588101"/>
                        <a:gd name="connsiteX169" fmla="*/ 571898 w 592923"/>
                        <a:gd name="connsiteY169" fmla="*/ 387308 h 588101"/>
                        <a:gd name="connsiteX170" fmla="*/ 579810 w 592923"/>
                        <a:gd name="connsiteY170" fmla="*/ 381458 h 588101"/>
                        <a:gd name="connsiteX171" fmla="*/ 582095 w 592923"/>
                        <a:gd name="connsiteY171" fmla="*/ 373694 h 588101"/>
                        <a:gd name="connsiteX172" fmla="*/ 578603 w 592923"/>
                        <a:gd name="connsiteY172" fmla="*/ 364482 h 588101"/>
                        <a:gd name="connsiteX173" fmla="*/ 548328 w 592923"/>
                        <a:gd name="connsiteY173" fmla="*/ 345109 h 588101"/>
                        <a:gd name="connsiteX174" fmla="*/ 543313 w 592923"/>
                        <a:gd name="connsiteY174" fmla="*/ 333854 h 588101"/>
                        <a:gd name="connsiteX175" fmla="*/ 544502 w 592923"/>
                        <a:gd name="connsiteY175" fmla="*/ 325496 h 588101"/>
                        <a:gd name="connsiteX176" fmla="*/ 552470 w 592923"/>
                        <a:gd name="connsiteY176" fmla="*/ 316098 h 588101"/>
                        <a:gd name="connsiteX177" fmla="*/ 586943 w 592923"/>
                        <a:gd name="connsiteY177" fmla="*/ 305993 h 588101"/>
                        <a:gd name="connsiteX178" fmla="*/ 592886 w 592923"/>
                        <a:gd name="connsiteY178" fmla="*/ 298230 h 588101"/>
                        <a:gd name="connsiteX179" fmla="*/ 592923 w 592923"/>
                        <a:gd name="connsiteY179" fmla="*/ 294051 h 588101"/>
                        <a:gd name="connsiteX180" fmla="*/ 592886 w 592923"/>
                        <a:gd name="connsiteY180" fmla="*/ 289872 h 588101"/>
                        <a:gd name="connsiteX181" fmla="*/ 296434 w 592923"/>
                        <a:gd name="connsiteY181" fmla="*/ 499363 h 588101"/>
                        <a:gd name="connsiteX182" fmla="*/ 91122 w 592923"/>
                        <a:gd name="connsiteY182" fmla="*/ 294051 h 588101"/>
                        <a:gd name="connsiteX183" fmla="*/ 296434 w 592923"/>
                        <a:gd name="connsiteY183" fmla="*/ 88739 h 588101"/>
                        <a:gd name="connsiteX184" fmla="*/ 501746 w 592923"/>
                        <a:gd name="connsiteY184" fmla="*/ 294051 h 588101"/>
                        <a:gd name="connsiteX185" fmla="*/ 296434 w 592923"/>
                        <a:gd name="connsiteY185" fmla="*/ 499363 h 5881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</a:cxnLst>
                      <a:rect l="l" t="t" r="r" b="b"/>
                      <a:pathLst>
                        <a:path w="592923" h="588101">
                          <a:moveTo>
                            <a:pt x="592849" y="289872"/>
                          </a:moveTo>
                          <a:cubicBezTo>
                            <a:pt x="592793" y="286268"/>
                            <a:pt x="590379" y="283129"/>
                            <a:pt x="586906" y="282108"/>
                          </a:cubicBezTo>
                          <a:lnTo>
                            <a:pt x="552433" y="272004"/>
                          </a:lnTo>
                          <a:cubicBezTo>
                            <a:pt x="548143" y="270741"/>
                            <a:pt x="545022" y="267045"/>
                            <a:pt x="544465" y="262606"/>
                          </a:cubicBezTo>
                          <a:cubicBezTo>
                            <a:pt x="544112" y="259801"/>
                            <a:pt x="543722" y="257015"/>
                            <a:pt x="543276" y="254248"/>
                          </a:cubicBezTo>
                          <a:cubicBezTo>
                            <a:pt x="542571" y="249827"/>
                            <a:pt x="544521" y="245407"/>
                            <a:pt x="548291" y="242992"/>
                          </a:cubicBezTo>
                          <a:lnTo>
                            <a:pt x="578566" y="223620"/>
                          </a:lnTo>
                          <a:cubicBezTo>
                            <a:pt x="581631" y="221651"/>
                            <a:pt x="583042" y="217918"/>
                            <a:pt x="582058" y="214407"/>
                          </a:cubicBezTo>
                          <a:cubicBezTo>
                            <a:pt x="581334" y="211807"/>
                            <a:pt x="580572" y="209225"/>
                            <a:pt x="579773" y="206644"/>
                          </a:cubicBezTo>
                          <a:cubicBezTo>
                            <a:pt x="578696" y="203170"/>
                            <a:pt x="575501" y="200774"/>
                            <a:pt x="571861" y="200793"/>
                          </a:cubicBezTo>
                          <a:lnTo>
                            <a:pt x="535921" y="200830"/>
                          </a:lnTo>
                          <a:cubicBezTo>
                            <a:pt x="531445" y="200830"/>
                            <a:pt x="527414" y="198174"/>
                            <a:pt x="525632" y="194069"/>
                          </a:cubicBezTo>
                          <a:cubicBezTo>
                            <a:pt x="524498" y="191469"/>
                            <a:pt x="523328" y="188906"/>
                            <a:pt x="522102" y="186361"/>
                          </a:cubicBezTo>
                          <a:cubicBezTo>
                            <a:pt x="520171" y="182331"/>
                            <a:pt x="520802" y="177539"/>
                            <a:pt x="523737" y="174158"/>
                          </a:cubicBezTo>
                          <a:lnTo>
                            <a:pt x="547270" y="147022"/>
                          </a:lnTo>
                          <a:cubicBezTo>
                            <a:pt x="549647" y="144274"/>
                            <a:pt x="549944" y="140280"/>
                            <a:pt x="548012" y="137197"/>
                          </a:cubicBezTo>
                          <a:cubicBezTo>
                            <a:pt x="546582" y="134894"/>
                            <a:pt x="545097" y="132609"/>
                            <a:pt x="543611" y="130362"/>
                          </a:cubicBezTo>
                          <a:cubicBezTo>
                            <a:pt x="541605" y="127334"/>
                            <a:pt x="537853" y="125941"/>
                            <a:pt x="534361" y="126982"/>
                          </a:cubicBezTo>
                          <a:lnTo>
                            <a:pt x="499926" y="137160"/>
                          </a:lnTo>
                          <a:cubicBezTo>
                            <a:pt x="495635" y="138423"/>
                            <a:pt x="491010" y="137011"/>
                            <a:pt x="488131" y="133575"/>
                          </a:cubicBezTo>
                          <a:cubicBezTo>
                            <a:pt x="486330" y="131421"/>
                            <a:pt x="484491" y="129285"/>
                            <a:pt x="482597" y="127204"/>
                          </a:cubicBezTo>
                          <a:cubicBezTo>
                            <a:pt x="479606" y="123880"/>
                            <a:pt x="478863" y="119106"/>
                            <a:pt x="480721" y="115039"/>
                          </a:cubicBezTo>
                          <a:lnTo>
                            <a:pt x="495672" y="82386"/>
                          </a:lnTo>
                          <a:cubicBezTo>
                            <a:pt x="497195" y="79080"/>
                            <a:pt x="496341" y="75180"/>
                            <a:pt x="493629" y="72747"/>
                          </a:cubicBezTo>
                          <a:cubicBezTo>
                            <a:pt x="491605" y="70927"/>
                            <a:pt x="489543" y="69143"/>
                            <a:pt x="487463" y="67398"/>
                          </a:cubicBezTo>
                          <a:cubicBezTo>
                            <a:pt x="484677" y="65057"/>
                            <a:pt x="480702" y="64779"/>
                            <a:pt x="477637" y="66747"/>
                          </a:cubicBezTo>
                          <a:lnTo>
                            <a:pt x="447437" y="86175"/>
                          </a:lnTo>
                          <a:cubicBezTo>
                            <a:pt x="443666" y="88590"/>
                            <a:pt x="438837" y="88534"/>
                            <a:pt x="435122" y="86045"/>
                          </a:cubicBezTo>
                          <a:cubicBezTo>
                            <a:pt x="432782" y="84485"/>
                            <a:pt x="430405" y="82962"/>
                            <a:pt x="428009" y="81476"/>
                          </a:cubicBezTo>
                          <a:cubicBezTo>
                            <a:pt x="424201" y="79117"/>
                            <a:pt x="422140" y="74753"/>
                            <a:pt x="422790" y="70314"/>
                          </a:cubicBezTo>
                          <a:lnTo>
                            <a:pt x="427972" y="34764"/>
                          </a:lnTo>
                          <a:cubicBezTo>
                            <a:pt x="428492" y="31161"/>
                            <a:pt x="426597" y="27650"/>
                            <a:pt x="423310" y="26090"/>
                          </a:cubicBezTo>
                          <a:cubicBezTo>
                            <a:pt x="420877" y="24938"/>
                            <a:pt x="418425" y="23805"/>
                            <a:pt x="415936" y="22710"/>
                          </a:cubicBezTo>
                          <a:cubicBezTo>
                            <a:pt x="412611" y="21242"/>
                            <a:pt x="408692" y="22097"/>
                            <a:pt x="406315" y="24846"/>
                          </a:cubicBezTo>
                          <a:lnTo>
                            <a:pt x="382801" y="52019"/>
                          </a:lnTo>
                          <a:cubicBezTo>
                            <a:pt x="379866" y="55399"/>
                            <a:pt x="375223" y="56699"/>
                            <a:pt x="370951" y="55380"/>
                          </a:cubicBezTo>
                          <a:cubicBezTo>
                            <a:pt x="368258" y="54545"/>
                            <a:pt x="365546" y="53746"/>
                            <a:pt x="362816" y="53003"/>
                          </a:cubicBezTo>
                          <a:cubicBezTo>
                            <a:pt x="358507" y="51814"/>
                            <a:pt x="355293" y="48211"/>
                            <a:pt x="354662" y="43772"/>
                          </a:cubicBezTo>
                          <a:lnTo>
                            <a:pt x="349554" y="8204"/>
                          </a:lnTo>
                          <a:cubicBezTo>
                            <a:pt x="349034" y="4600"/>
                            <a:pt x="346211" y="1759"/>
                            <a:pt x="342608" y="1201"/>
                          </a:cubicBezTo>
                          <a:cubicBezTo>
                            <a:pt x="339933" y="793"/>
                            <a:pt x="337240" y="403"/>
                            <a:pt x="334547" y="68"/>
                          </a:cubicBezTo>
                          <a:cubicBezTo>
                            <a:pt x="330943" y="-396"/>
                            <a:pt x="327452" y="1536"/>
                            <a:pt x="325947" y="4842"/>
                          </a:cubicBezTo>
                          <a:lnTo>
                            <a:pt x="311070" y="37531"/>
                          </a:lnTo>
                          <a:cubicBezTo>
                            <a:pt x="309212" y="41636"/>
                            <a:pt x="305071" y="44181"/>
                            <a:pt x="300576" y="44106"/>
                          </a:cubicBezTo>
                          <a:cubicBezTo>
                            <a:pt x="299201" y="44088"/>
                            <a:pt x="297808" y="44069"/>
                            <a:pt x="296434" y="44069"/>
                          </a:cubicBezTo>
                          <a:cubicBezTo>
                            <a:pt x="295059" y="44069"/>
                            <a:pt x="293666" y="44069"/>
                            <a:pt x="292292" y="44106"/>
                          </a:cubicBezTo>
                          <a:cubicBezTo>
                            <a:pt x="287797" y="44181"/>
                            <a:pt x="283655" y="41636"/>
                            <a:pt x="281798" y="37531"/>
                          </a:cubicBezTo>
                          <a:lnTo>
                            <a:pt x="266920" y="4842"/>
                          </a:lnTo>
                          <a:cubicBezTo>
                            <a:pt x="265416" y="1536"/>
                            <a:pt x="261924" y="-396"/>
                            <a:pt x="258321" y="68"/>
                          </a:cubicBezTo>
                          <a:cubicBezTo>
                            <a:pt x="255628" y="421"/>
                            <a:pt x="252935" y="793"/>
                            <a:pt x="250260" y="1201"/>
                          </a:cubicBezTo>
                          <a:cubicBezTo>
                            <a:pt x="246657" y="1759"/>
                            <a:pt x="243834" y="4600"/>
                            <a:pt x="243313" y="8204"/>
                          </a:cubicBezTo>
                          <a:lnTo>
                            <a:pt x="238206" y="43772"/>
                          </a:lnTo>
                          <a:cubicBezTo>
                            <a:pt x="237574" y="48193"/>
                            <a:pt x="234361" y="51814"/>
                            <a:pt x="230052" y="53003"/>
                          </a:cubicBezTo>
                          <a:cubicBezTo>
                            <a:pt x="227322" y="53746"/>
                            <a:pt x="224610" y="54545"/>
                            <a:pt x="221917" y="55380"/>
                          </a:cubicBezTo>
                          <a:cubicBezTo>
                            <a:pt x="217645" y="56718"/>
                            <a:pt x="213001" y="55399"/>
                            <a:pt x="210067" y="52019"/>
                          </a:cubicBezTo>
                          <a:lnTo>
                            <a:pt x="186571" y="24846"/>
                          </a:lnTo>
                          <a:cubicBezTo>
                            <a:pt x="184194" y="22097"/>
                            <a:pt x="180275" y="21224"/>
                            <a:pt x="176950" y="22710"/>
                          </a:cubicBezTo>
                          <a:cubicBezTo>
                            <a:pt x="174480" y="23805"/>
                            <a:pt x="172028" y="24920"/>
                            <a:pt x="169576" y="26090"/>
                          </a:cubicBezTo>
                          <a:cubicBezTo>
                            <a:pt x="166289" y="27650"/>
                            <a:pt x="164394" y="31161"/>
                            <a:pt x="164914" y="34764"/>
                          </a:cubicBezTo>
                          <a:lnTo>
                            <a:pt x="170097" y="70314"/>
                          </a:lnTo>
                          <a:cubicBezTo>
                            <a:pt x="170747" y="74734"/>
                            <a:pt x="168685" y="79117"/>
                            <a:pt x="164877" y="81476"/>
                          </a:cubicBezTo>
                          <a:cubicBezTo>
                            <a:pt x="162481" y="82962"/>
                            <a:pt x="160104" y="84485"/>
                            <a:pt x="157764" y="86045"/>
                          </a:cubicBezTo>
                          <a:cubicBezTo>
                            <a:pt x="154049" y="88534"/>
                            <a:pt x="149220" y="88590"/>
                            <a:pt x="145449" y="86175"/>
                          </a:cubicBezTo>
                          <a:lnTo>
                            <a:pt x="115249" y="66747"/>
                          </a:lnTo>
                          <a:cubicBezTo>
                            <a:pt x="112184" y="64779"/>
                            <a:pt x="108210" y="65057"/>
                            <a:pt x="105423" y="67398"/>
                          </a:cubicBezTo>
                          <a:cubicBezTo>
                            <a:pt x="103343" y="69162"/>
                            <a:pt x="101282" y="70945"/>
                            <a:pt x="99257" y="72747"/>
                          </a:cubicBezTo>
                          <a:cubicBezTo>
                            <a:pt x="96545" y="75161"/>
                            <a:pt x="95710" y="79080"/>
                            <a:pt x="97214" y="82386"/>
                          </a:cubicBezTo>
                          <a:lnTo>
                            <a:pt x="112166" y="115039"/>
                          </a:lnTo>
                          <a:cubicBezTo>
                            <a:pt x="114023" y="119106"/>
                            <a:pt x="113280" y="123880"/>
                            <a:pt x="110290" y="127204"/>
                          </a:cubicBezTo>
                          <a:cubicBezTo>
                            <a:pt x="108414" y="129303"/>
                            <a:pt x="106575" y="131421"/>
                            <a:pt x="104755" y="133575"/>
                          </a:cubicBezTo>
                          <a:cubicBezTo>
                            <a:pt x="101876" y="137011"/>
                            <a:pt x="97251" y="138423"/>
                            <a:pt x="92961" y="137160"/>
                          </a:cubicBezTo>
                          <a:lnTo>
                            <a:pt x="58525" y="126982"/>
                          </a:lnTo>
                          <a:cubicBezTo>
                            <a:pt x="55033" y="125941"/>
                            <a:pt x="51282" y="127334"/>
                            <a:pt x="49276" y="130362"/>
                          </a:cubicBezTo>
                          <a:cubicBezTo>
                            <a:pt x="47771" y="132628"/>
                            <a:pt x="46304" y="134894"/>
                            <a:pt x="44874" y="137197"/>
                          </a:cubicBezTo>
                          <a:cubicBezTo>
                            <a:pt x="42942" y="140280"/>
                            <a:pt x="43239" y="144274"/>
                            <a:pt x="45617" y="147022"/>
                          </a:cubicBezTo>
                          <a:lnTo>
                            <a:pt x="69149" y="174158"/>
                          </a:lnTo>
                          <a:cubicBezTo>
                            <a:pt x="72084" y="177539"/>
                            <a:pt x="72715" y="182331"/>
                            <a:pt x="70784" y="186361"/>
                          </a:cubicBezTo>
                          <a:cubicBezTo>
                            <a:pt x="69577" y="188906"/>
                            <a:pt x="68388" y="191469"/>
                            <a:pt x="67255" y="194069"/>
                          </a:cubicBezTo>
                          <a:cubicBezTo>
                            <a:pt x="65472" y="198174"/>
                            <a:pt x="61423" y="200830"/>
                            <a:pt x="56965" y="200830"/>
                          </a:cubicBezTo>
                          <a:lnTo>
                            <a:pt x="21025" y="200793"/>
                          </a:lnTo>
                          <a:cubicBezTo>
                            <a:pt x="17385" y="200793"/>
                            <a:pt x="14190" y="203170"/>
                            <a:pt x="13113" y="206644"/>
                          </a:cubicBezTo>
                          <a:cubicBezTo>
                            <a:pt x="12314" y="209207"/>
                            <a:pt x="11553" y="211807"/>
                            <a:pt x="10828" y="214407"/>
                          </a:cubicBezTo>
                          <a:cubicBezTo>
                            <a:pt x="9844" y="217918"/>
                            <a:pt x="11256" y="221670"/>
                            <a:pt x="14320" y="223620"/>
                          </a:cubicBezTo>
                          <a:lnTo>
                            <a:pt x="44595" y="242992"/>
                          </a:lnTo>
                          <a:cubicBezTo>
                            <a:pt x="48365" y="245407"/>
                            <a:pt x="50316" y="249827"/>
                            <a:pt x="49610" y="254248"/>
                          </a:cubicBezTo>
                          <a:cubicBezTo>
                            <a:pt x="49164" y="257015"/>
                            <a:pt x="48774" y="259801"/>
                            <a:pt x="48421" y="262606"/>
                          </a:cubicBezTo>
                          <a:cubicBezTo>
                            <a:pt x="47864" y="267045"/>
                            <a:pt x="44744" y="270741"/>
                            <a:pt x="40453" y="272004"/>
                          </a:cubicBezTo>
                          <a:lnTo>
                            <a:pt x="5981" y="282108"/>
                          </a:lnTo>
                          <a:cubicBezTo>
                            <a:pt x="2526" y="283129"/>
                            <a:pt x="111" y="286268"/>
                            <a:pt x="37" y="289872"/>
                          </a:cubicBezTo>
                          <a:cubicBezTo>
                            <a:pt x="19" y="291265"/>
                            <a:pt x="0" y="292658"/>
                            <a:pt x="0" y="294051"/>
                          </a:cubicBezTo>
                          <a:cubicBezTo>
                            <a:pt x="0" y="295444"/>
                            <a:pt x="0" y="296837"/>
                            <a:pt x="37" y="298230"/>
                          </a:cubicBezTo>
                          <a:cubicBezTo>
                            <a:pt x="93" y="301833"/>
                            <a:pt x="2507" y="304972"/>
                            <a:pt x="5981" y="305993"/>
                          </a:cubicBezTo>
                          <a:lnTo>
                            <a:pt x="40453" y="316098"/>
                          </a:lnTo>
                          <a:cubicBezTo>
                            <a:pt x="44744" y="317360"/>
                            <a:pt x="47864" y="321057"/>
                            <a:pt x="48421" y="325496"/>
                          </a:cubicBezTo>
                          <a:cubicBezTo>
                            <a:pt x="48774" y="328300"/>
                            <a:pt x="49164" y="331086"/>
                            <a:pt x="49610" y="333854"/>
                          </a:cubicBezTo>
                          <a:cubicBezTo>
                            <a:pt x="50316" y="338274"/>
                            <a:pt x="48365" y="342695"/>
                            <a:pt x="44595" y="345109"/>
                          </a:cubicBezTo>
                          <a:lnTo>
                            <a:pt x="14320" y="364482"/>
                          </a:lnTo>
                          <a:cubicBezTo>
                            <a:pt x="11256" y="366432"/>
                            <a:pt x="9844" y="370165"/>
                            <a:pt x="10810" y="373657"/>
                          </a:cubicBezTo>
                          <a:cubicBezTo>
                            <a:pt x="11534" y="376294"/>
                            <a:pt x="12314" y="378895"/>
                            <a:pt x="13113" y="381495"/>
                          </a:cubicBezTo>
                          <a:cubicBezTo>
                            <a:pt x="14190" y="384950"/>
                            <a:pt x="17385" y="387308"/>
                            <a:pt x="21025" y="387308"/>
                          </a:cubicBezTo>
                          <a:lnTo>
                            <a:pt x="56965" y="387271"/>
                          </a:lnTo>
                          <a:cubicBezTo>
                            <a:pt x="61441" y="387271"/>
                            <a:pt x="65472" y="389927"/>
                            <a:pt x="67255" y="394032"/>
                          </a:cubicBezTo>
                          <a:cubicBezTo>
                            <a:pt x="68388" y="396632"/>
                            <a:pt x="69558" y="399196"/>
                            <a:pt x="70784" y="401740"/>
                          </a:cubicBezTo>
                          <a:cubicBezTo>
                            <a:pt x="72715" y="405771"/>
                            <a:pt x="72084" y="410563"/>
                            <a:pt x="69149" y="413943"/>
                          </a:cubicBezTo>
                          <a:lnTo>
                            <a:pt x="45617" y="441079"/>
                          </a:lnTo>
                          <a:cubicBezTo>
                            <a:pt x="43239" y="443828"/>
                            <a:pt x="42942" y="447821"/>
                            <a:pt x="44874" y="450904"/>
                          </a:cubicBezTo>
                          <a:cubicBezTo>
                            <a:pt x="46304" y="453207"/>
                            <a:pt x="47790" y="455492"/>
                            <a:pt x="49276" y="457739"/>
                          </a:cubicBezTo>
                          <a:cubicBezTo>
                            <a:pt x="51282" y="460767"/>
                            <a:pt x="55033" y="462160"/>
                            <a:pt x="58525" y="461120"/>
                          </a:cubicBezTo>
                          <a:lnTo>
                            <a:pt x="92961" y="450941"/>
                          </a:lnTo>
                          <a:cubicBezTo>
                            <a:pt x="97251" y="449678"/>
                            <a:pt x="101876" y="451090"/>
                            <a:pt x="104755" y="454526"/>
                          </a:cubicBezTo>
                          <a:cubicBezTo>
                            <a:pt x="106556" y="456681"/>
                            <a:pt x="108395" y="458817"/>
                            <a:pt x="110290" y="460897"/>
                          </a:cubicBezTo>
                          <a:cubicBezTo>
                            <a:pt x="113280" y="464222"/>
                            <a:pt x="114023" y="468995"/>
                            <a:pt x="112166" y="473063"/>
                          </a:cubicBezTo>
                          <a:lnTo>
                            <a:pt x="97214" y="505715"/>
                          </a:lnTo>
                          <a:cubicBezTo>
                            <a:pt x="95691" y="509021"/>
                            <a:pt x="96545" y="512921"/>
                            <a:pt x="99257" y="515355"/>
                          </a:cubicBezTo>
                          <a:cubicBezTo>
                            <a:pt x="101282" y="517175"/>
                            <a:pt x="103343" y="518958"/>
                            <a:pt x="105423" y="520704"/>
                          </a:cubicBezTo>
                          <a:cubicBezTo>
                            <a:pt x="108210" y="523044"/>
                            <a:pt x="112184" y="523323"/>
                            <a:pt x="115249" y="521354"/>
                          </a:cubicBezTo>
                          <a:lnTo>
                            <a:pt x="145449" y="501926"/>
                          </a:lnTo>
                          <a:cubicBezTo>
                            <a:pt x="149220" y="499511"/>
                            <a:pt x="154049" y="499567"/>
                            <a:pt x="157764" y="502056"/>
                          </a:cubicBezTo>
                          <a:cubicBezTo>
                            <a:pt x="160104" y="503616"/>
                            <a:pt x="162481" y="505139"/>
                            <a:pt x="164877" y="506625"/>
                          </a:cubicBezTo>
                          <a:cubicBezTo>
                            <a:pt x="168685" y="508984"/>
                            <a:pt x="170747" y="513349"/>
                            <a:pt x="170097" y="517788"/>
                          </a:cubicBezTo>
                          <a:lnTo>
                            <a:pt x="164914" y="553337"/>
                          </a:lnTo>
                          <a:cubicBezTo>
                            <a:pt x="164394" y="556941"/>
                            <a:pt x="166289" y="560451"/>
                            <a:pt x="169576" y="562011"/>
                          </a:cubicBezTo>
                          <a:cubicBezTo>
                            <a:pt x="172010" y="563163"/>
                            <a:pt x="174480" y="564296"/>
                            <a:pt x="176950" y="565392"/>
                          </a:cubicBezTo>
                          <a:cubicBezTo>
                            <a:pt x="180293" y="566859"/>
                            <a:pt x="184194" y="566005"/>
                            <a:pt x="186571" y="563256"/>
                          </a:cubicBezTo>
                          <a:lnTo>
                            <a:pt x="210085" y="536083"/>
                          </a:lnTo>
                          <a:cubicBezTo>
                            <a:pt x="213001" y="532702"/>
                            <a:pt x="217663" y="531402"/>
                            <a:pt x="221935" y="532721"/>
                          </a:cubicBezTo>
                          <a:cubicBezTo>
                            <a:pt x="224628" y="533557"/>
                            <a:pt x="227340" y="534355"/>
                            <a:pt x="230071" y="535098"/>
                          </a:cubicBezTo>
                          <a:cubicBezTo>
                            <a:pt x="234380" y="536287"/>
                            <a:pt x="237593" y="539890"/>
                            <a:pt x="238224" y="544329"/>
                          </a:cubicBezTo>
                          <a:lnTo>
                            <a:pt x="243332" y="579898"/>
                          </a:lnTo>
                          <a:cubicBezTo>
                            <a:pt x="243852" y="583501"/>
                            <a:pt x="246675" y="586343"/>
                            <a:pt x="250279" y="586900"/>
                          </a:cubicBezTo>
                          <a:cubicBezTo>
                            <a:pt x="252953" y="587308"/>
                            <a:pt x="255646" y="587699"/>
                            <a:pt x="258340" y="588033"/>
                          </a:cubicBezTo>
                          <a:cubicBezTo>
                            <a:pt x="261943" y="588497"/>
                            <a:pt x="265435" y="586566"/>
                            <a:pt x="266939" y="583259"/>
                          </a:cubicBezTo>
                          <a:lnTo>
                            <a:pt x="281816" y="550570"/>
                          </a:lnTo>
                          <a:cubicBezTo>
                            <a:pt x="283674" y="546465"/>
                            <a:pt x="287816" y="543921"/>
                            <a:pt x="292311" y="543995"/>
                          </a:cubicBezTo>
                          <a:cubicBezTo>
                            <a:pt x="293685" y="544014"/>
                            <a:pt x="295078" y="544032"/>
                            <a:pt x="296452" y="544032"/>
                          </a:cubicBezTo>
                          <a:cubicBezTo>
                            <a:pt x="297827" y="544032"/>
                            <a:pt x="299220" y="544032"/>
                            <a:pt x="300594" y="543995"/>
                          </a:cubicBezTo>
                          <a:cubicBezTo>
                            <a:pt x="305089" y="543921"/>
                            <a:pt x="309231" y="546465"/>
                            <a:pt x="311088" y="550570"/>
                          </a:cubicBezTo>
                          <a:lnTo>
                            <a:pt x="325966" y="583259"/>
                          </a:lnTo>
                          <a:cubicBezTo>
                            <a:pt x="327470" y="586566"/>
                            <a:pt x="330962" y="588497"/>
                            <a:pt x="334565" y="588033"/>
                          </a:cubicBezTo>
                          <a:cubicBezTo>
                            <a:pt x="337259" y="587680"/>
                            <a:pt x="339952" y="587308"/>
                            <a:pt x="342626" y="586900"/>
                          </a:cubicBezTo>
                          <a:cubicBezTo>
                            <a:pt x="346230" y="586343"/>
                            <a:pt x="349053" y="583501"/>
                            <a:pt x="349573" y="579898"/>
                          </a:cubicBezTo>
                          <a:lnTo>
                            <a:pt x="354681" y="544329"/>
                          </a:lnTo>
                          <a:cubicBezTo>
                            <a:pt x="355312" y="539909"/>
                            <a:pt x="358525" y="536287"/>
                            <a:pt x="362834" y="535098"/>
                          </a:cubicBezTo>
                          <a:cubicBezTo>
                            <a:pt x="365565" y="534355"/>
                            <a:pt x="368276" y="533557"/>
                            <a:pt x="370969" y="532721"/>
                          </a:cubicBezTo>
                          <a:cubicBezTo>
                            <a:pt x="375241" y="531384"/>
                            <a:pt x="379885" y="532702"/>
                            <a:pt x="382819" y="536083"/>
                          </a:cubicBezTo>
                          <a:lnTo>
                            <a:pt x="406334" y="563256"/>
                          </a:lnTo>
                          <a:cubicBezTo>
                            <a:pt x="408711" y="566005"/>
                            <a:pt x="412630" y="566878"/>
                            <a:pt x="415955" y="565392"/>
                          </a:cubicBezTo>
                          <a:cubicBezTo>
                            <a:pt x="418425" y="564296"/>
                            <a:pt x="420877" y="563181"/>
                            <a:pt x="423328" y="562011"/>
                          </a:cubicBezTo>
                          <a:cubicBezTo>
                            <a:pt x="426616" y="560451"/>
                            <a:pt x="428510" y="556941"/>
                            <a:pt x="427990" y="553337"/>
                          </a:cubicBezTo>
                          <a:lnTo>
                            <a:pt x="422827" y="517788"/>
                          </a:lnTo>
                          <a:cubicBezTo>
                            <a:pt x="422177" y="513367"/>
                            <a:pt x="424238" y="508984"/>
                            <a:pt x="428046" y="506625"/>
                          </a:cubicBezTo>
                          <a:cubicBezTo>
                            <a:pt x="430442" y="505139"/>
                            <a:pt x="432819" y="503616"/>
                            <a:pt x="435160" y="502056"/>
                          </a:cubicBezTo>
                          <a:cubicBezTo>
                            <a:pt x="438874" y="499567"/>
                            <a:pt x="443703" y="499511"/>
                            <a:pt x="447474" y="501926"/>
                          </a:cubicBezTo>
                          <a:lnTo>
                            <a:pt x="477674" y="521354"/>
                          </a:lnTo>
                          <a:cubicBezTo>
                            <a:pt x="480739" y="523323"/>
                            <a:pt x="484714" y="523044"/>
                            <a:pt x="487500" y="520704"/>
                          </a:cubicBezTo>
                          <a:cubicBezTo>
                            <a:pt x="489580" y="518939"/>
                            <a:pt x="491642" y="517156"/>
                            <a:pt x="493666" y="515355"/>
                          </a:cubicBezTo>
                          <a:cubicBezTo>
                            <a:pt x="496378" y="512940"/>
                            <a:pt x="497214" y="509021"/>
                            <a:pt x="495709" y="505715"/>
                          </a:cubicBezTo>
                          <a:lnTo>
                            <a:pt x="480758" y="473063"/>
                          </a:lnTo>
                          <a:cubicBezTo>
                            <a:pt x="478900" y="468995"/>
                            <a:pt x="479643" y="464222"/>
                            <a:pt x="482634" y="460897"/>
                          </a:cubicBezTo>
                          <a:cubicBezTo>
                            <a:pt x="484510" y="458798"/>
                            <a:pt x="486348" y="456681"/>
                            <a:pt x="488169" y="454526"/>
                          </a:cubicBezTo>
                          <a:cubicBezTo>
                            <a:pt x="491048" y="451090"/>
                            <a:pt x="495672" y="449678"/>
                            <a:pt x="499963" y="450941"/>
                          </a:cubicBezTo>
                          <a:lnTo>
                            <a:pt x="534398" y="461120"/>
                          </a:lnTo>
                          <a:cubicBezTo>
                            <a:pt x="537890" y="462160"/>
                            <a:pt x="541642" y="460767"/>
                            <a:pt x="543648" y="457739"/>
                          </a:cubicBezTo>
                          <a:cubicBezTo>
                            <a:pt x="545152" y="455473"/>
                            <a:pt x="546619" y="453207"/>
                            <a:pt x="548050" y="450904"/>
                          </a:cubicBezTo>
                          <a:cubicBezTo>
                            <a:pt x="549981" y="447821"/>
                            <a:pt x="549684" y="443828"/>
                            <a:pt x="547307" y="441079"/>
                          </a:cubicBezTo>
                          <a:lnTo>
                            <a:pt x="523774" y="413943"/>
                          </a:lnTo>
                          <a:cubicBezTo>
                            <a:pt x="520839" y="410563"/>
                            <a:pt x="520208" y="405771"/>
                            <a:pt x="522140" y="401740"/>
                          </a:cubicBezTo>
                          <a:cubicBezTo>
                            <a:pt x="523347" y="399196"/>
                            <a:pt x="524536" y="396632"/>
                            <a:pt x="525668" y="394032"/>
                          </a:cubicBezTo>
                          <a:cubicBezTo>
                            <a:pt x="527452" y="389927"/>
                            <a:pt x="531501" y="387271"/>
                            <a:pt x="535958" y="387271"/>
                          </a:cubicBezTo>
                          <a:lnTo>
                            <a:pt x="571898" y="387308"/>
                          </a:lnTo>
                          <a:cubicBezTo>
                            <a:pt x="575539" y="387308"/>
                            <a:pt x="578733" y="384931"/>
                            <a:pt x="579810" y="381458"/>
                          </a:cubicBezTo>
                          <a:cubicBezTo>
                            <a:pt x="580609" y="378895"/>
                            <a:pt x="581371" y="376294"/>
                            <a:pt x="582095" y="373694"/>
                          </a:cubicBezTo>
                          <a:cubicBezTo>
                            <a:pt x="583079" y="370184"/>
                            <a:pt x="581668" y="366432"/>
                            <a:pt x="578603" y="364482"/>
                          </a:cubicBezTo>
                          <a:lnTo>
                            <a:pt x="548328" y="345109"/>
                          </a:lnTo>
                          <a:cubicBezTo>
                            <a:pt x="544558" y="342695"/>
                            <a:pt x="542608" y="338274"/>
                            <a:pt x="543313" y="333854"/>
                          </a:cubicBezTo>
                          <a:cubicBezTo>
                            <a:pt x="543759" y="331086"/>
                            <a:pt x="544149" y="328300"/>
                            <a:pt x="544502" y="325496"/>
                          </a:cubicBezTo>
                          <a:cubicBezTo>
                            <a:pt x="545059" y="321057"/>
                            <a:pt x="548180" y="317360"/>
                            <a:pt x="552470" y="316098"/>
                          </a:cubicBezTo>
                          <a:lnTo>
                            <a:pt x="586943" y="305993"/>
                          </a:lnTo>
                          <a:cubicBezTo>
                            <a:pt x="590397" y="304972"/>
                            <a:pt x="592812" y="301833"/>
                            <a:pt x="592886" y="298230"/>
                          </a:cubicBezTo>
                          <a:cubicBezTo>
                            <a:pt x="592905" y="296837"/>
                            <a:pt x="592923" y="295444"/>
                            <a:pt x="592923" y="294051"/>
                          </a:cubicBezTo>
                          <a:cubicBezTo>
                            <a:pt x="592923" y="292658"/>
                            <a:pt x="592923" y="291265"/>
                            <a:pt x="592886" y="289872"/>
                          </a:cubicBezTo>
                          <a:close/>
                          <a:moveTo>
                            <a:pt x="296434" y="499363"/>
                          </a:moveTo>
                          <a:cubicBezTo>
                            <a:pt x="183228" y="499363"/>
                            <a:pt x="91122" y="407256"/>
                            <a:pt x="91122" y="294051"/>
                          </a:cubicBezTo>
                          <a:cubicBezTo>
                            <a:pt x="91122" y="180845"/>
                            <a:pt x="183228" y="88739"/>
                            <a:pt x="296434" y="88739"/>
                          </a:cubicBezTo>
                          <a:cubicBezTo>
                            <a:pt x="409640" y="88739"/>
                            <a:pt x="501746" y="180845"/>
                            <a:pt x="501746" y="294051"/>
                          </a:cubicBezTo>
                          <a:cubicBezTo>
                            <a:pt x="501746" y="407256"/>
                            <a:pt x="409640" y="499363"/>
                            <a:pt x="296434" y="499363"/>
                          </a:cubicBezTo>
                          <a:close/>
                        </a:path>
                      </a:pathLst>
                    </a:custGeom>
                    <a:solidFill>
                      <a:srgbClr val="009999"/>
                    </a:solidFill>
                    <a:ln w="0" cap="flat">
                      <a:noFill/>
                      <a:prstDash val="solid"/>
                      <a:miter/>
                    </a:ln>
                    <a:effectLst>
                      <a:outerShdw blurRad="38100" dist="63500" dir="13500000" algn="br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it-IT" dirty="0"/>
                    </a:p>
                  </p:txBody>
                </p:sp>
                <p:sp>
                  <p:nvSpPr>
                    <p:cNvPr id="18" name="Figura a mano libera: forma 17">
                      <a:extLst>
                        <a:ext uri="{FF2B5EF4-FFF2-40B4-BE49-F238E27FC236}">
                          <a16:creationId xmlns:a16="http://schemas.microsoft.com/office/drawing/2014/main" id="{D2BF1CA7-7EAF-5AE6-5C7A-80FBCDA67D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89570" y="3459800"/>
                      <a:ext cx="1354125" cy="1343110"/>
                    </a:xfrm>
                    <a:custGeom>
                      <a:avLst/>
                      <a:gdLst>
                        <a:gd name="connsiteX0" fmla="*/ 592849 w 592923"/>
                        <a:gd name="connsiteY0" fmla="*/ 289872 h 588101"/>
                        <a:gd name="connsiteX1" fmla="*/ 586906 w 592923"/>
                        <a:gd name="connsiteY1" fmla="*/ 282108 h 588101"/>
                        <a:gd name="connsiteX2" fmla="*/ 552433 w 592923"/>
                        <a:gd name="connsiteY2" fmla="*/ 272004 h 588101"/>
                        <a:gd name="connsiteX3" fmla="*/ 544465 w 592923"/>
                        <a:gd name="connsiteY3" fmla="*/ 262606 h 588101"/>
                        <a:gd name="connsiteX4" fmla="*/ 543276 w 592923"/>
                        <a:gd name="connsiteY4" fmla="*/ 254248 h 588101"/>
                        <a:gd name="connsiteX5" fmla="*/ 548291 w 592923"/>
                        <a:gd name="connsiteY5" fmla="*/ 242992 h 588101"/>
                        <a:gd name="connsiteX6" fmla="*/ 578566 w 592923"/>
                        <a:gd name="connsiteY6" fmla="*/ 223620 h 588101"/>
                        <a:gd name="connsiteX7" fmla="*/ 582058 w 592923"/>
                        <a:gd name="connsiteY7" fmla="*/ 214407 h 588101"/>
                        <a:gd name="connsiteX8" fmla="*/ 579773 w 592923"/>
                        <a:gd name="connsiteY8" fmla="*/ 206644 h 588101"/>
                        <a:gd name="connsiteX9" fmla="*/ 571861 w 592923"/>
                        <a:gd name="connsiteY9" fmla="*/ 200793 h 588101"/>
                        <a:gd name="connsiteX10" fmla="*/ 535921 w 592923"/>
                        <a:gd name="connsiteY10" fmla="*/ 200830 h 588101"/>
                        <a:gd name="connsiteX11" fmla="*/ 525632 w 592923"/>
                        <a:gd name="connsiteY11" fmla="*/ 194069 h 588101"/>
                        <a:gd name="connsiteX12" fmla="*/ 522102 w 592923"/>
                        <a:gd name="connsiteY12" fmla="*/ 186361 h 588101"/>
                        <a:gd name="connsiteX13" fmla="*/ 523737 w 592923"/>
                        <a:gd name="connsiteY13" fmla="*/ 174158 h 588101"/>
                        <a:gd name="connsiteX14" fmla="*/ 547270 w 592923"/>
                        <a:gd name="connsiteY14" fmla="*/ 147022 h 588101"/>
                        <a:gd name="connsiteX15" fmla="*/ 548012 w 592923"/>
                        <a:gd name="connsiteY15" fmla="*/ 137197 h 588101"/>
                        <a:gd name="connsiteX16" fmla="*/ 543611 w 592923"/>
                        <a:gd name="connsiteY16" fmla="*/ 130362 h 588101"/>
                        <a:gd name="connsiteX17" fmla="*/ 534361 w 592923"/>
                        <a:gd name="connsiteY17" fmla="*/ 126982 h 588101"/>
                        <a:gd name="connsiteX18" fmla="*/ 499926 w 592923"/>
                        <a:gd name="connsiteY18" fmla="*/ 137160 h 588101"/>
                        <a:gd name="connsiteX19" fmla="*/ 488131 w 592923"/>
                        <a:gd name="connsiteY19" fmla="*/ 133575 h 588101"/>
                        <a:gd name="connsiteX20" fmla="*/ 482597 w 592923"/>
                        <a:gd name="connsiteY20" fmla="*/ 127204 h 588101"/>
                        <a:gd name="connsiteX21" fmla="*/ 480721 w 592923"/>
                        <a:gd name="connsiteY21" fmla="*/ 115039 h 588101"/>
                        <a:gd name="connsiteX22" fmla="*/ 495672 w 592923"/>
                        <a:gd name="connsiteY22" fmla="*/ 82386 h 588101"/>
                        <a:gd name="connsiteX23" fmla="*/ 493629 w 592923"/>
                        <a:gd name="connsiteY23" fmla="*/ 72747 h 588101"/>
                        <a:gd name="connsiteX24" fmla="*/ 487463 w 592923"/>
                        <a:gd name="connsiteY24" fmla="*/ 67398 h 588101"/>
                        <a:gd name="connsiteX25" fmla="*/ 477637 w 592923"/>
                        <a:gd name="connsiteY25" fmla="*/ 66747 h 588101"/>
                        <a:gd name="connsiteX26" fmla="*/ 447437 w 592923"/>
                        <a:gd name="connsiteY26" fmla="*/ 86175 h 588101"/>
                        <a:gd name="connsiteX27" fmla="*/ 435122 w 592923"/>
                        <a:gd name="connsiteY27" fmla="*/ 86045 h 588101"/>
                        <a:gd name="connsiteX28" fmla="*/ 428009 w 592923"/>
                        <a:gd name="connsiteY28" fmla="*/ 81476 h 588101"/>
                        <a:gd name="connsiteX29" fmla="*/ 422790 w 592923"/>
                        <a:gd name="connsiteY29" fmla="*/ 70314 h 588101"/>
                        <a:gd name="connsiteX30" fmla="*/ 427972 w 592923"/>
                        <a:gd name="connsiteY30" fmla="*/ 34764 h 588101"/>
                        <a:gd name="connsiteX31" fmla="*/ 423310 w 592923"/>
                        <a:gd name="connsiteY31" fmla="*/ 26090 h 588101"/>
                        <a:gd name="connsiteX32" fmla="*/ 415936 w 592923"/>
                        <a:gd name="connsiteY32" fmla="*/ 22710 h 588101"/>
                        <a:gd name="connsiteX33" fmla="*/ 406315 w 592923"/>
                        <a:gd name="connsiteY33" fmla="*/ 24846 h 588101"/>
                        <a:gd name="connsiteX34" fmla="*/ 382801 w 592923"/>
                        <a:gd name="connsiteY34" fmla="*/ 52019 h 588101"/>
                        <a:gd name="connsiteX35" fmla="*/ 370951 w 592923"/>
                        <a:gd name="connsiteY35" fmla="*/ 55380 h 588101"/>
                        <a:gd name="connsiteX36" fmla="*/ 362816 w 592923"/>
                        <a:gd name="connsiteY36" fmla="*/ 53003 h 588101"/>
                        <a:gd name="connsiteX37" fmla="*/ 354662 w 592923"/>
                        <a:gd name="connsiteY37" fmla="*/ 43772 h 588101"/>
                        <a:gd name="connsiteX38" fmla="*/ 349554 w 592923"/>
                        <a:gd name="connsiteY38" fmla="*/ 8204 h 588101"/>
                        <a:gd name="connsiteX39" fmla="*/ 342608 w 592923"/>
                        <a:gd name="connsiteY39" fmla="*/ 1201 h 588101"/>
                        <a:gd name="connsiteX40" fmla="*/ 334547 w 592923"/>
                        <a:gd name="connsiteY40" fmla="*/ 68 h 588101"/>
                        <a:gd name="connsiteX41" fmla="*/ 325947 w 592923"/>
                        <a:gd name="connsiteY41" fmla="*/ 4842 h 588101"/>
                        <a:gd name="connsiteX42" fmla="*/ 311070 w 592923"/>
                        <a:gd name="connsiteY42" fmla="*/ 37531 h 588101"/>
                        <a:gd name="connsiteX43" fmla="*/ 300576 w 592923"/>
                        <a:gd name="connsiteY43" fmla="*/ 44106 h 588101"/>
                        <a:gd name="connsiteX44" fmla="*/ 296434 w 592923"/>
                        <a:gd name="connsiteY44" fmla="*/ 44069 h 588101"/>
                        <a:gd name="connsiteX45" fmla="*/ 292292 w 592923"/>
                        <a:gd name="connsiteY45" fmla="*/ 44106 h 588101"/>
                        <a:gd name="connsiteX46" fmla="*/ 281798 w 592923"/>
                        <a:gd name="connsiteY46" fmla="*/ 37531 h 588101"/>
                        <a:gd name="connsiteX47" fmla="*/ 266920 w 592923"/>
                        <a:gd name="connsiteY47" fmla="*/ 4842 h 588101"/>
                        <a:gd name="connsiteX48" fmla="*/ 258321 w 592923"/>
                        <a:gd name="connsiteY48" fmla="*/ 68 h 588101"/>
                        <a:gd name="connsiteX49" fmla="*/ 250260 w 592923"/>
                        <a:gd name="connsiteY49" fmla="*/ 1201 h 588101"/>
                        <a:gd name="connsiteX50" fmla="*/ 243313 w 592923"/>
                        <a:gd name="connsiteY50" fmla="*/ 8204 h 588101"/>
                        <a:gd name="connsiteX51" fmla="*/ 238206 w 592923"/>
                        <a:gd name="connsiteY51" fmla="*/ 43772 h 588101"/>
                        <a:gd name="connsiteX52" fmla="*/ 230052 w 592923"/>
                        <a:gd name="connsiteY52" fmla="*/ 53003 h 588101"/>
                        <a:gd name="connsiteX53" fmla="*/ 221917 w 592923"/>
                        <a:gd name="connsiteY53" fmla="*/ 55380 h 588101"/>
                        <a:gd name="connsiteX54" fmla="*/ 210067 w 592923"/>
                        <a:gd name="connsiteY54" fmla="*/ 52019 h 588101"/>
                        <a:gd name="connsiteX55" fmla="*/ 186571 w 592923"/>
                        <a:gd name="connsiteY55" fmla="*/ 24846 h 588101"/>
                        <a:gd name="connsiteX56" fmla="*/ 176950 w 592923"/>
                        <a:gd name="connsiteY56" fmla="*/ 22710 h 588101"/>
                        <a:gd name="connsiteX57" fmla="*/ 169576 w 592923"/>
                        <a:gd name="connsiteY57" fmla="*/ 26090 h 588101"/>
                        <a:gd name="connsiteX58" fmla="*/ 164914 w 592923"/>
                        <a:gd name="connsiteY58" fmla="*/ 34764 h 588101"/>
                        <a:gd name="connsiteX59" fmla="*/ 170097 w 592923"/>
                        <a:gd name="connsiteY59" fmla="*/ 70314 h 588101"/>
                        <a:gd name="connsiteX60" fmla="*/ 164877 w 592923"/>
                        <a:gd name="connsiteY60" fmla="*/ 81476 h 588101"/>
                        <a:gd name="connsiteX61" fmla="*/ 157764 w 592923"/>
                        <a:gd name="connsiteY61" fmla="*/ 86045 h 588101"/>
                        <a:gd name="connsiteX62" fmla="*/ 145449 w 592923"/>
                        <a:gd name="connsiteY62" fmla="*/ 86175 h 588101"/>
                        <a:gd name="connsiteX63" fmla="*/ 115249 w 592923"/>
                        <a:gd name="connsiteY63" fmla="*/ 66747 h 588101"/>
                        <a:gd name="connsiteX64" fmla="*/ 105423 w 592923"/>
                        <a:gd name="connsiteY64" fmla="*/ 67398 h 588101"/>
                        <a:gd name="connsiteX65" fmla="*/ 99257 w 592923"/>
                        <a:gd name="connsiteY65" fmla="*/ 72747 h 588101"/>
                        <a:gd name="connsiteX66" fmla="*/ 97214 w 592923"/>
                        <a:gd name="connsiteY66" fmla="*/ 82386 h 588101"/>
                        <a:gd name="connsiteX67" fmla="*/ 112166 w 592923"/>
                        <a:gd name="connsiteY67" fmla="*/ 115039 h 588101"/>
                        <a:gd name="connsiteX68" fmla="*/ 110290 w 592923"/>
                        <a:gd name="connsiteY68" fmla="*/ 127204 h 588101"/>
                        <a:gd name="connsiteX69" fmla="*/ 104755 w 592923"/>
                        <a:gd name="connsiteY69" fmla="*/ 133575 h 588101"/>
                        <a:gd name="connsiteX70" fmla="*/ 92961 w 592923"/>
                        <a:gd name="connsiteY70" fmla="*/ 137160 h 588101"/>
                        <a:gd name="connsiteX71" fmla="*/ 58525 w 592923"/>
                        <a:gd name="connsiteY71" fmla="*/ 126982 h 588101"/>
                        <a:gd name="connsiteX72" fmla="*/ 49276 w 592923"/>
                        <a:gd name="connsiteY72" fmla="*/ 130362 h 588101"/>
                        <a:gd name="connsiteX73" fmla="*/ 44874 w 592923"/>
                        <a:gd name="connsiteY73" fmla="*/ 137197 h 588101"/>
                        <a:gd name="connsiteX74" fmla="*/ 45617 w 592923"/>
                        <a:gd name="connsiteY74" fmla="*/ 147022 h 588101"/>
                        <a:gd name="connsiteX75" fmla="*/ 69149 w 592923"/>
                        <a:gd name="connsiteY75" fmla="*/ 174158 h 588101"/>
                        <a:gd name="connsiteX76" fmla="*/ 70784 w 592923"/>
                        <a:gd name="connsiteY76" fmla="*/ 186361 h 588101"/>
                        <a:gd name="connsiteX77" fmla="*/ 67255 w 592923"/>
                        <a:gd name="connsiteY77" fmla="*/ 194069 h 588101"/>
                        <a:gd name="connsiteX78" fmla="*/ 56965 w 592923"/>
                        <a:gd name="connsiteY78" fmla="*/ 200830 h 588101"/>
                        <a:gd name="connsiteX79" fmla="*/ 21025 w 592923"/>
                        <a:gd name="connsiteY79" fmla="*/ 200793 h 588101"/>
                        <a:gd name="connsiteX80" fmla="*/ 13113 w 592923"/>
                        <a:gd name="connsiteY80" fmla="*/ 206644 h 588101"/>
                        <a:gd name="connsiteX81" fmla="*/ 10828 w 592923"/>
                        <a:gd name="connsiteY81" fmla="*/ 214407 h 588101"/>
                        <a:gd name="connsiteX82" fmla="*/ 14320 w 592923"/>
                        <a:gd name="connsiteY82" fmla="*/ 223620 h 588101"/>
                        <a:gd name="connsiteX83" fmla="*/ 44595 w 592923"/>
                        <a:gd name="connsiteY83" fmla="*/ 242992 h 588101"/>
                        <a:gd name="connsiteX84" fmla="*/ 49610 w 592923"/>
                        <a:gd name="connsiteY84" fmla="*/ 254248 h 588101"/>
                        <a:gd name="connsiteX85" fmla="*/ 48421 w 592923"/>
                        <a:gd name="connsiteY85" fmla="*/ 262606 h 588101"/>
                        <a:gd name="connsiteX86" fmla="*/ 40453 w 592923"/>
                        <a:gd name="connsiteY86" fmla="*/ 272004 h 588101"/>
                        <a:gd name="connsiteX87" fmla="*/ 5981 w 592923"/>
                        <a:gd name="connsiteY87" fmla="*/ 282108 h 588101"/>
                        <a:gd name="connsiteX88" fmla="*/ 37 w 592923"/>
                        <a:gd name="connsiteY88" fmla="*/ 289872 h 588101"/>
                        <a:gd name="connsiteX89" fmla="*/ 0 w 592923"/>
                        <a:gd name="connsiteY89" fmla="*/ 294051 h 588101"/>
                        <a:gd name="connsiteX90" fmla="*/ 37 w 592923"/>
                        <a:gd name="connsiteY90" fmla="*/ 298230 h 588101"/>
                        <a:gd name="connsiteX91" fmla="*/ 5981 w 592923"/>
                        <a:gd name="connsiteY91" fmla="*/ 305993 h 588101"/>
                        <a:gd name="connsiteX92" fmla="*/ 40453 w 592923"/>
                        <a:gd name="connsiteY92" fmla="*/ 316098 h 588101"/>
                        <a:gd name="connsiteX93" fmla="*/ 48421 w 592923"/>
                        <a:gd name="connsiteY93" fmla="*/ 325496 h 588101"/>
                        <a:gd name="connsiteX94" fmla="*/ 49610 w 592923"/>
                        <a:gd name="connsiteY94" fmla="*/ 333854 h 588101"/>
                        <a:gd name="connsiteX95" fmla="*/ 44595 w 592923"/>
                        <a:gd name="connsiteY95" fmla="*/ 345109 h 588101"/>
                        <a:gd name="connsiteX96" fmla="*/ 14320 w 592923"/>
                        <a:gd name="connsiteY96" fmla="*/ 364482 h 588101"/>
                        <a:gd name="connsiteX97" fmla="*/ 10810 w 592923"/>
                        <a:gd name="connsiteY97" fmla="*/ 373657 h 588101"/>
                        <a:gd name="connsiteX98" fmla="*/ 13113 w 592923"/>
                        <a:gd name="connsiteY98" fmla="*/ 381495 h 588101"/>
                        <a:gd name="connsiteX99" fmla="*/ 21025 w 592923"/>
                        <a:gd name="connsiteY99" fmla="*/ 387308 h 588101"/>
                        <a:gd name="connsiteX100" fmla="*/ 56965 w 592923"/>
                        <a:gd name="connsiteY100" fmla="*/ 387271 h 588101"/>
                        <a:gd name="connsiteX101" fmla="*/ 67255 w 592923"/>
                        <a:gd name="connsiteY101" fmla="*/ 394032 h 588101"/>
                        <a:gd name="connsiteX102" fmla="*/ 70784 w 592923"/>
                        <a:gd name="connsiteY102" fmla="*/ 401740 h 588101"/>
                        <a:gd name="connsiteX103" fmla="*/ 69149 w 592923"/>
                        <a:gd name="connsiteY103" fmla="*/ 413943 h 588101"/>
                        <a:gd name="connsiteX104" fmla="*/ 45617 w 592923"/>
                        <a:gd name="connsiteY104" fmla="*/ 441079 h 588101"/>
                        <a:gd name="connsiteX105" fmla="*/ 44874 w 592923"/>
                        <a:gd name="connsiteY105" fmla="*/ 450904 h 588101"/>
                        <a:gd name="connsiteX106" fmla="*/ 49276 w 592923"/>
                        <a:gd name="connsiteY106" fmla="*/ 457739 h 588101"/>
                        <a:gd name="connsiteX107" fmla="*/ 58525 w 592923"/>
                        <a:gd name="connsiteY107" fmla="*/ 461120 h 588101"/>
                        <a:gd name="connsiteX108" fmla="*/ 92961 w 592923"/>
                        <a:gd name="connsiteY108" fmla="*/ 450941 h 588101"/>
                        <a:gd name="connsiteX109" fmla="*/ 104755 w 592923"/>
                        <a:gd name="connsiteY109" fmla="*/ 454526 h 588101"/>
                        <a:gd name="connsiteX110" fmla="*/ 110290 w 592923"/>
                        <a:gd name="connsiteY110" fmla="*/ 460897 h 588101"/>
                        <a:gd name="connsiteX111" fmla="*/ 112166 w 592923"/>
                        <a:gd name="connsiteY111" fmla="*/ 473063 h 588101"/>
                        <a:gd name="connsiteX112" fmla="*/ 97214 w 592923"/>
                        <a:gd name="connsiteY112" fmla="*/ 505715 h 588101"/>
                        <a:gd name="connsiteX113" fmla="*/ 99257 w 592923"/>
                        <a:gd name="connsiteY113" fmla="*/ 515355 h 588101"/>
                        <a:gd name="connsiteX114" fmla="*/ 105423 w 592923"/>
                        <a:gd name="connsiteY114" fmla="*/ 520704 h 588101"/>
                        <a:gd name="connsiteX115" fmla="*/ 115249 w 592923"/>
                        <a:gd name="connsiteY115" fmla="*/ 521354 h 588101"/>
                        <a:gd name="connsiteX116" fmla="*/ 145449 w 592923"/>
                        <a:gd name="connsiteY116" fmla="*/ 501926 h 588101"/>
                        <a:gd name="connsiteX117" fmla="*/ 157764 w 592923"/>
                        <a:gd name="connsiteY117" fmla="*/ 502056 h 588101"/>
                        <a:gd name="connsiteX118" fmla="*/ 164877 w 592923"/>
                        <a:gd name="connsiteY118" fmla="*/ 506625 h 588101"/>
                        <a:gd name="connsiteX119" fmla="*/ 170097 w 592923"/>
                        <a:gd name="connsiteY119" fmla="*/ 517788 h 588101"/>
                        <a:gd name="connsiteX120" fmla="*/ 164914 w 592923"/>
                        <a:gd name="connsiteY120" fmla="*/ 553337 h 588101"/>
                        <a:gd name="connsiteX121" fmla="*/ 169576 w 592923"/>
                        <a:gd name="connsiteY121" fmla="*/ 562011 h 588101"/>
                        <a:gd name="connsiteX122" fmla="*/ 176950 w 592923"/>
                        <a:gd name="connsiteY122" fmla="*/ 565392 h 588101"/>
                        <a:gd name="connsiteX123" fmla="*/ 186571 w 592923"/>
                        <a:gd name="connsiteY123" fmla="*/ 563256 h 588101"/>
                        <a:gd name="connsiteX124" fmla="*/ 210085 w 592923"/>
                        <a:gd name="connsiteY124" fmla="*/ 536083 h 588101"/>
                        <a:gd name="connsiteX125" fmla="*/ 221935 w 592923"/>
                        <a:gd name="connsiteY125" fmla="*/ 532721 h 588101"/>
                        <a:gd name="connsiteX126" fmla="*/ 230071 w 592923"/>
                        <a:gd name="connsiteY126" fmla="*/ 535098 h 588101"/>
                        <a:gd name="connsiteX127" fmla="*/ 238224 w 592923"/>
                        <a:gd name="connsiteY127" fmla="*/ 544329 h 588101"/>
                        <a:gd name="connsiteX128" fmla="*/ 243332 w 592923"/>
                        <a:gd name="connsiteY128" fmla="*/ 579898 h 588101"/>
                        <a:gd name="connsiteX129" fmla="*/ 250279 w 592923"/>
                        <a:gd name="connsiteY129" fmla="*/ 586900 h 588101"/>
                        <a:gd name="connsiteX130" fmla="*/ 258340 w 592923"/>
                        <a:gd name="connsiteY130" fmla="*/ 588033 h 588101"/>
                        <a:gd name="connsiteX131" fmla="*/ 266939 w 592923"/>
                        <a:gd name="connsiteY131" fmla="*/ 583259 h 588101"/>
                        <a:gd name="connsiteX132" fmla="*/ 281816 w 592923"/>
                        <a:gd name="connsiteY132" fmla="*/ 550570 h 588101"/>
                        <a:gd name="connsiteX133" fmla="*/ 292311 w 592923"/>
                        <a:gd name="connsiteY133" fmla="*/ 543995 h 588101"/>
                        <a:gd name="connsiteX134" fmla="*/ 296452 w 592923"/>
                        <a:gd name="connsiteY134" fmla="*/ 544032 h 588101"/>
                        <a:gd name="connsiteX135" fmla="*/ 300594 w 592923"/>
                        <a:gd name="connsiteY135" fmla="*/ 543995 h 588101"/>
                        <a:gd name="connsiteX136" fmla="*/ 311088 w 592923"/>
                        <a:gd name="connsiteY136" fmla="*/ 550570 h 588101"/>
                        <a:gd name="connsiteX137" fmla="*/ 325966 w 592923"/>
                        <a:gd name="connsiteY137" fmla="*/ 583259 h 588101"/>
                        <a:gd name="connsiteX138" fmla="*/ 334565 w 592923"/>
                        <a:gd name="connsiteY138" fmla="*/ 588033 h 588101"/>
                        <a:gd name="connsiteX139" fmla="*/ 342626 w 592923"/>
                        <a:gd name="connsiteY139" fmla="*/ 586900 h 588101"/>
                        <a:gd name="connsiteX140" fmla="*/ 349573 w 592923"/>
                        <a:gd name="connsiteY140" fmla="*/ 579898 h 588101"/>
                        <a:gd name="connsiteX141" fmla="*/ 354681 w 592923"/>
                        <a:gd name="connsiteY141" fmla="*/ 544329 h 588101"/>
                        <a:gd name="connsiteX142" fmla="*/ 362834 w 592923"/>
                        <a:gd name="connsiteY142" fmla="*/ 535098 h 588101"/>
                        <a:gd name="connsiteX143" fmla="*/ 370969 w 592923"/>
                        <a:gd name="connsiteY143" fmla="*/ 532721 h 588101"/>
                        <a:gd name="connsiteX144" fmla="*/ 382819 w 592923"/>
                        <a:gd name="connsiteY144" fmla="*/ 536083 h 588101"/>
                        <a:gd name="connsiteX145" fmla="*/ 406334 w 592923"/>
                        <a:gd name="connsiteY145" fmla="*/ 563256 h 588101"/>
                        <a:gd name="connsiteX146" fmla="*/ 415955 w 592923"/>
                        <a:gd name="connsiteY146" fmla="*/ 565392 h 588101"/>
                        <a:gd name="connsiteX147" fmla="*/ 423328 w 592923"/>
                        <a:gd name="connsiteY147" fmla="*/ 562011 h 588101"/>
                        <a:gd name="connsiteX148" fmla="*/ 427990 w 592923"/>
                        <a:gd name="connsiteY148" fmla="*/ 553337 h 588101"/>
                        <a:gd name="connsiteX149" fmla="*/ 422827 w 592923"/>
                        <a:gd name="connsiteY149" fmla="*/ 517788 h 588101"/>
                        <a:gd name="connsiteX150" fmla="*/ 428046 w 592923"/>
                        <a:gd name="connsiteY150" fmla="*/ 506625 h 588101"/>
                        <a:gd name="connsiteX151" fmla="*/ 435160 w 592923"/>
                        <a:gd name="connsiteY151" fmla="*/ 502056 h 588101"/>
                        <a:gd name="connsiteX152" fmla="*/ 447474 w 592923"/>
                        <a:gd name="connsiteY152" fmla="*/ 501926 h 588101"/>
                        <a:gd name="connsiteX153" fmla="*/ 477674 w 592923"/>
                        <a:gd name="connsiteY153" fmla="*/ 521354 h 588101"/>
                        <a:gd name="connsiteX154" fmla="*/ 487500 w 592923"/>
                        <a:gd name="connsiteY154" fmla="*/ 520704 h 588101"/>
                        <a:gd name="connsiteX155" fmla="*/ 493666 w 592923"/>
                        <a:gd name="connsiteY155" fmla="*/ 515355 h 588101"/>
                        <a:gd name="connsiteX156" fmla="*/ 495709 w 592923"/>
                        <a:gd name="connsiteY156" fmla="*/ 505715 h 588101"/>
                        <a:gd name="connsiteX157" fmla="*/ 480758 w 592923"/>
                        <a:gd name="connsiteY157" fmla="*/ 473063 h 588101"/>
                        <a:gd name="connsiteX158" fmla="*/ 482634 w 592923"/>
                        <a:gd name="connsiteY158" fmla="*/ 460897 h 588101"/>
                        <a:gd name="connsiteX159" fmla="*/ 488169 w 592923"/>
                        <a:gd name="connsiteY159" fmla="*/ 454526 h 588101"/>
                        <a:gd name="connsiteX160" fmla="*/ 499963 w 592923"/>
                        <a:gd name="connsiteY160" fmla="*/ 450941 h 588101"/>
                        <a:gd name="connsiteX161" fmla="*/ 534398 w 592923"/>
                        <a:gd name="connsiteY161" fmla="*/ 461120 h 588101"/>
                        <a:gd name="connsiteX162" fmla="*/ 543648 w 592923"/>
                        <a:gd name="connsiteY162" fmla="*/ 457739 h 588101"/>
                        <a:gd name="connsiteX163" fmla="*/ 548050 w 592923"/>
                        <a:gd name="connsiteY163" fmla="*/ 450904 h 588101"/>
                        <a:gd name="connsiteX164" fmla="*/ 547307 w 592923"/>
                        <a:gd name="connsiteY164" fmla="*/ 441079 h 588101"/>
                        <a:gd name="connsiteX165" fmla="*/ 523774 w 592923"/>
                        <a:gd name="connsiteY165" fmla="*/ 413943 h 588101"/>
                        <a:gd name="connsiteX166" fmla="*/ 522140 w 592923"/>
                        <a:gd name="connsiteY166" fmla="*/ 401740 h 588101"/>
                        <a:gd name="connsiteX167" fmla="*/ 525668 w 592923"/>
                        <a:gd name="connsiteY167" fmla="*/ 394032 h 588101"/>
                        <a:gd name="connsiteX168" fmla="*/ 535958 w 592923"/>
                        <a:gd name="connsiteY168" fmla="*/ 387271 h 588101"/>
                        <a:gd name="connsiteX169" fmla="*/ 571898 w 592923"/>
                        <a:gd name="connsiteY169" fmla="*/ 387308 h 588101"/>
                        <a:gd name="connsiteX170" fmla="*/ 579810 w 592923"/>
                        <a:gd name="connsiteY170" fmla="*/ 381458 h 588101"/>
                        <a:gd name="connsiteX171" fmla="*/ 582095 w 592923"/>
                        <a:gd name="connsiteY171" fmla="*/ 373694 h 588101"/>
                        <a:gd name="connsiteX172" fmla="*/ 578603 w 592923"/>
                        <a:gd name="connsiteY172" fmla="*/ 364482 h 588101"/>
                        <a:gd name="connsiteX173" fmla="*/ 548328 w 592923"/>
                        <a:gd name="connsiteY173" fmla="*/ 345109 h 588101"/>
                        <a:gd name="connsiteX174" fmla="*/ 543313 w 592923"/>
                        <a:gd name="connsiteY174" fmla="*/ 333854 h 588101"/>
                        <a:gd name="connsiteX175" fmla="*/ 544502 w 592923"/>
                        <a:gd name="connsiteY175" fmla="*/ 325496 h 588101"/>
                        <a:gd name="connsiteX176" fmla="*/ 552470 w 592923"/>
                        <a:gd name="connsiteY176" fmla="*/ 316098 h 588101"/>
                        <a:gd name="connsiteX177" fmla="*/ 586943 w 592923"/>
                        <a:gd name="connsiteY177" fmla="*/ 305993 h 588101"/>
                        <a:gd name="connsiteX178" fmla="*/ 592886 w 592923"/>
                        <a:gd name="connsiteY178" fmla="*/ 298230 h 588101"/>
                        <a:gd name="connsiteX179" fmla="*/ 592923 w 592923"/>
                        <a:gd name="connsiteY179" fmla="*/ 294051 h 588101"/>
                        <a:gd name="connsiteX180" fmla="*/ 592886 w 592923"/>
                        <a:gd name="connsiteY180" fmla="*/ 289872 h 588101"/>
                        <a:gd name="connsiteX181" fmla="*/ 296434 w 592923"/>
                        <a:gd name="connsiteY181" fmla="*/ 499363 h 588101"/>
                        <a:gd name="connsiteX182" fmla="*/ 91122 w 592923"/>
                        <a:gd name="connsiteY182" fmla="*/ 294051 h 588101"/>
                        <a:gd name="connsiteX183" fmla="*/ 296434 w 592923"/>
                        <a:gd name="connsiteY183" fmla="*/ 88739 h 588101"/>
                        <a:gd name="connsiteX184" fmla="*/ 501746 w 592923"/>
                        <a:gd name="connsiteY184" fmla="*/ 294051 h 588101"/>
                        <a:gd name="connsiteX185" fmla="*/ 296434 w 592923"/>
                        <a:gd name="connsiteY185" fmla="*/ 499363 h 5881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</a:cxnLst>
                      <a:rect l="l" t="t" r="r" b="b"/>
                      <a:pathLst>
                        <a:path w="592923" h="588101">
                          <a:moveTo>
                            <a:pt x="592849" y="289872"/>
                          </a:moveTo>
                          <a:cubicBezTo>
                            <a:pt x="592793" y="286268"/>
                            <a:pt x="590379" y="283129"/>
                            <a:pt x="586906" y="282108"/>
                          </a:cubicBezTo>
                          <a:lnTo>
                            <a:pt x="552433" y="272004"/>
                          </a:lnTo>
                          <a:cubicBezTo>
                            <a:pt x="548143" y="270741"/>
                            <a:pt x="545022" y="267045"/>
                            <a:pt x="544465" y="262606"/>
                          </a:cubicBezTo>
                          <a:cubicBezTo>
                            <a:pt x="544112" y="259801"/>
                            <a:pt x="543722" y="257015"/>
                            <a:pt x="543276" y="254248"/>
                          </a:cubicBezTo>
                          <a:cubicBezTo>
                            <a:pt x="542571" y="249827"/>
                            <a:pt x="544521" y="245407"/>
                            <a:pt x="548291" y="242992"/>
                          </a:cubicBezTo>
                          <a:lnTo>
                            <a:pt x="578566" y="223620"/>
                          </a:lnTo>
                          <a:cubicBezTo>
                            <a:pt x="581631" y="221651"/>
                            <a:pt x="583042" y="217918"/>
                            <a:pt x="582058" y="214407"/>
                          </a:cubicBezTo>
                          <a:cubicBezTo>
                            <a:pt x="581334" y="211807"/>
                            <a:pt x="580572" y="209225"/>
                            <a:pt x="579773" y="206644"/>
                          </a:cubicBezTo>
                          <a:cubicBezTo>
                            <a:pt x="578696" y="203170"/>
                            <a:pt x="575501" y="200774"/>
                            <a:pt x="571861" y="200793"/>
                          </a:cubicBezTo>
                          <a:lnTo>
                            <a:pt x="535921" y="200830"/>
                          </a:lnTo>
                          <a:cubicBezTo>
                            <a:pt x="531445" y="200830"/>
                            <a:pt x="527414" y="198174"/>
                            <a:pt x="525632" y="194069"/>
                          </a:cubicBezTo>
                          <a:cubicBezTo>
                            <a:pt x="524498" y="191469"/>
                            <a:pt x="523328" y="188906"/>
                            <a:pt x="522102" y="186361"/>
                          </a:cubicBezTo>
                          <a:cubicBezTo>
                            <a:pt x="520171" y="182331"/>
                            <a:pt x="520802" y="177539"/>
                            <a:pt x="523737" y="174158"/>
                          </a:cubicBezTo>
                          <a:lnTo>
                            <a:pt x="547270" y="147022"/>
                          </a:lnTo>
                          <a:cubicBezTo>
                            <a:pt x="549647" y="144274"/>
                            <a:pt x="549944" y="140280"/>
                            <a:pt x="548012" y="137197"/>
                          </a:cubicBezTo>
                          <a:cubicBezTo>
                            <a:pt x="546582" y="134894"/>
                            <a:pt x="545097" y="132609"/>
                            <a:pt x="543611" y="130362"/>
                          </a:cubicBezTo>
                          <a:cubicBezTo>
                            <a:pt x="541605" y="127334"/>
                            <a:pt x="537853" y="125941"/>
                            <a:pt x="534361" y="126982"/>
                          </a:cubicBezTo>
                          <a:lnTo>
                            <a:pt x="499926" y="137160"/>
                          </a:lnTo>
                          <a:cubicBezTo>
                            <a:pt x="495635" y="138423"/>
                            <a:pt x="491010" y="137011"/>
                            <a:pt x="488131" y="133575"/>
                          </a:cubicBezTo>
                          <a:cubicBezTo>
                            <a:pt x="486330" y="131421"/>
                            <a:pt x="484491" y="129285"/>
                            <a:pt x="482597" y="127204"/>
                          </a:cubicBezTo>
                          <a:cubicBezTo>
                            <a:pt x="479606" y="123880"/>
                            <a:pt x="478863" y="119106"/>
                            <a:pt x="480721" y="115039"/>
                          </a:cubicBezTo>
                          <a:lnTo>
                            <a:pt x="495672" y="82386"/>
                          </a:lnTo>
                          <a:cubicBezTo>
                            <a:pt x="497195" y="79080"/>
                            <a:pt x="496341" y="75180"/>
                            <a:pt x="493629" y="72747"/>
                          </a:cubicBezTo>
                          <a:cubicBezTo>
                            <a:pt x="491605" y="70927"/>
                            <a:pt x="489543" y="69143"/>
                            <a:pt x="487463" y="67398"/>
                          </a:cubicBezTo>
                          <a:cubicBezTo>
                            <a:pt x="484677" y="65057"/>
                            <a:pt x="480702" y="64779"/>
                            <a:pt x="477637" y="66747"/>
                          </a:cubicBezTo>
                          <a:lnTo>
                            <a:pt x="447437" y="86175"/>
                          </a:lnTo>
                          <a:cubicBezTo>
                            <a:pt x="443666" y="88590"/>
                            <a:pt x="438837" y="88534"/>
                            <a:pt x="435122" y="86045"/>
                          </a:cubicBezTo>
                          <a:cubicBezTo>
                            <a:pt x="432782" y="84485"/>
                            <a:pt x="430405" y="82962"/>
                            <a:pt x="428009" y="81476"/>
                          </a:cubicBezTo>
                          <a:cubicBezTo>
                            <a:pt x="424201" y="79117"/>
                            <a:pt x="422140" y="74753"/>
                            <a:pt x="422790" y="70314"/>
                          </a:cubicBezTo>
                          <a:lnTo>
                            <a:pt x="427972" y="34764"/>
                          </a:lnTo>
                          <a:cubicBezTo>
                            <a:pt x="428492" y="31161"/>
                            <a:pt x="426597" y="27650"/>
                            <a:pt x="423310" y="26090"/>
                          </a:cubicBezTo>
                          <a:cubicBezTo>
                            <a:pt x="420877" y="24938"/>
                            <a:pt x="418425" y="23805"/>
                            <a:pt x="415936" y="22710"/>
                          </a:cubicBezTo>
                          <a:cubicBezTo>
                            <a:pt x="412611" y="21242"/>
                            <a:pt x="408692" y="22097"/>
                            <a:pt x="406315" y="24846"/>
                          </a:cubicBezTo>
                          <a:lnTo>
                            <a:pt x="382801" y="52019"/>
                          </a:lnTo>
                          <a:cubicBezTo>
                            <a:pt x="379866" y="55399"/>
                            <a:pt x="375223" y="56699"/>
                            <a:pt x="370951" y="55380"/>
                          </a:cubicBezTo>
                          <a:cubicBezTo>
                            <a:pt x="368258" y="54545"/>
                            <a:pt x="365546" y="53746"/>
                            <a:pt x="362816" y="53003"/>
                          </a:cubicBezTo>
                          <a:cubicBezTo>
                            <a:pt x="358507" y="51814"/>
                            <a:pt x="355293" y="48211"/>
                            <a:pt x="354662" y="43772"/>
                          </a:cubicBezTo>
                          <a:lnTo>
                            <a:pt x="349554" y="8204"/>
                          </a:lnTo>
                          <a:cubicBezTo>
                            <a:pt x="349034" y="4600"/>
                            <a:pt x="346211" y="1759"/>
                            <a:pt x="342608" y="1201"/>
                          </a:cubicBezTo>
                          <a:cubicBezTo>
                            <a:pt x="339933" y="793"/>
                            <a:pt x="337240" y="403"/>
                            <a:pt x="334547" y="68"/>
                          </a:cubicBezTo>
                          <a:cubicBezTo>
                            <a:pt x="330943" y="-396"/>
                            <a:pt x="327452" y="1536"/>
                            <a:pt x="325947" y="4842"/>
                          </a:cubicBezTo>
                          <a:lnTo>
                            <a:pt x="311070" y="37531"/>
                          </a:lnTo>
                          <a:cubicBezTo>
                            <a:pt x="309212" y="41636"/>
                            <a:pt x="305071" y="44181"/>
                            <a:pt x="300576" y="44106"/>
                          </a:cubicBezTo>
                          <a:cubicBezTo>
                            <a:pt x="299201" y="44088"/>
                            <a:pt x="297808" y="44069"/>
                            <a:pt x="296434" y="44069"/>
                          </a:cubicBezTo>
                          <a:cubicBezTo>
                            <a:pt x="295059" y="44069"/>
                            <a:pt x="293666" y="44069"/>
                            <a:pt x="292292" y="44106"/>
                          </a:cubicBezTo>
                          <a:cubicBezTo>
                            <a:pt x="287797" y="44181"/>
                            <a:pt x="283655" y="41636"/>
                            <a:pt x="281798" y="37531"/>
                          </a:cubicBezTo>
                          <a:lnTo>
                            <a:pt x="266920" y="4842"/>
                          </a:lnTo>
                          <a:cubicBezTo>
                            <a:pt x="265416" y="1536"/>
                            <a:pt x="261924" y="-396"/>
                            <a:pt x="258321" y="68"/>
                          </a:cubicBezTo>
                          <a:cubicBezTo>
                            <a:pt x="255628" y="421"/>
                            <a:pt x="252935" y="793"/>
                            <a:pt x="250260" y="1201"/>
                          </a:cubicBezTo>
                          <a:cubicBezTo>
                            <a:pt x="246657" y="1759"/>
                            <a:pt x="243834" y="4600"/>
                            <a:pt x="243313" y="8204"/>
                          </a:cubicBezTo>
                          <a:lnTo>
                            <a:pt x="238206" y="43772"/>
                          </a:lnTo>
                          <a:cubicBezTo>
                            <a:pt x="237574" y="48193"/>
                            <a:pt x="234361" y="51814"/>
                            <a:pt x="230052" y="53003"/>
                          </a:cubicBezTo>
                          <a:cubicBezTo>
                            <a:pt x="227322" y="53746"/>
                            <a:pt x="224610" y="54545"/>
                            <a:pt x="221917" y="55380"/>
                          </a:cubicBezTo>
                          <a:cubicBezTo>
                            <a:pt x="217645" y="56718"/>
                            <a:pt x="213001" y="55399"/>
                            <a:pt x="210067" y="52019"/>
                          </a:cubicBezTo>
                          <a:lnTo>
                            <a:pt x="186571" y="24846"/>
                          </a:lnTo>
                          <a:cubicBezTo>
                            <a:pt x="184194" y="22097"/>
                            <a:pt x="180275" y="21224"/>
                            <a:pt x="176950" y="22710"/>
                          </a:cubicBezTo>
                          <a:cubicBezTo>
                            <a:pt x="174480" y="23805"/>
                            <a:pt x="172028" y="24920"/>
                            <a:pt x="169576" y="26090"/>
                          </a:cubicBezTo>
                          <a:cubicBezTo>
                            <a:pt x="166289" y="27650"/>
                            <a:pt x="164394" y="31161"/>
                            <a:pt x="164914" y="34764"/>
                          </a:cubicBezTo>
                          <a:lnTo>
                            <a:pt x="170097" y="70314"/>
                          </a:lnTo>
                          <a:cubicBezTo>
                            <a:pt x="170747" y="74734"/>
                            <a:pt x="168685" y="79117"/>
                            <a:pt x="164877" y="81476"/>
                          </a:cubicBezTo>
                          <a:cubicBezTo>
                            <a:pt x="162481" y="82962"/>
                            <a:pt x="160104" y="84485"/>
                            <a:pt x="157764" y="86045"/>
                          </a:cubicBezTo>
                          <a:cubicBezTo>
                            <a:pt x="154049" y="88534"/>
                            <a:pt x="149220" y="88590"/>
                            <a:pt x="145449" y="86175"/>
                          </a:cubicBezTo>
                          <a:lnTo>
                            <a:pt x="115249" y="66747"/>
                          </a:lnTo>
                          <a:cubicBezTo>
                            <a:pt x="112184" y="64779"/>
                            <a:pt x="108210" y="65057"/>
                            <a:pt x="105423" y="67398"/>
                          </a:cubicBezTo>
                          <a:cubicBezTo>
                            <a:pt x="103343" y="69162"/>
                            <a:pt x="101282" y="70945"/>
                            <a:pt x="99257" y="72747"/>
                          </a:cubicBezTo>
                          <a:cubicBezTo>
                            <a:pt x="96545" y="75161"/>
                            <a:pt x="95710" y="79080"/>
                            <a:pt x="97214" y="82386"/>
                          </a:cubicBezTo>
                          <a:lnTo>
                            <a:pt x="112166" y="115039"/>
                          </a:lnTo>
                          <a:cubicBezTo>
                            <a:pt x="114023" y="119106"/>
                            <a:pt x="113280" y="123880"/>
                            <a:pt x="110290" y="127204"/>
                          </a:cubicBezTo>
                          <a:cubicBezTo>
                            <a:pt x="108414" y="129303"/>
                            <a:pt x="106575" y="131421"/>
                            <a:pt x="104755" y="133575"/>
                          </a:cubicBezTo>
                          <a:cubicBezTo>
                            <a:pt x="101876" y="137011"/>
                            <a:pt x="97251" y="138423"/>
                            <a:pt x="92961" y="137160"/>
                          </a:cubicBezTo>
                          <a:lnTo>
                            <a:pt x="58525" y="126982"/>
                          </a:lnTo>
                          <a:cubicBezTo>
                            <a:pt x="55033" y="125941"/>
                            <a:pt x="51282" y="127334"/>
                            <a:pt x="49276" y="130362"/>
                          </a:cubicBezTo>
                          <a:cubicBezTo>
                            <a:pt x="47771" y="132628"/>
                            <a:pt x="46304" y="134894"/>
                            <a:pt x="44874" y="137197"/>
                          </a:cubicBezTo>
                          <a:cubicBezTo>
                            <a:pt x="42942" y="140280"/>
                            <a:pt x="43239" y="144274"/>
                            <a:pt x="45617" y="147022"/>
                          </a:cubicBezTo>
                          <a:lnTo>
                            <a:pt x="69149" y="174158"/>
                          </a:lnTo>
                          <a:cubicBezTo>
                            <a:pt x="72084" y="177539"/>
                            <a:pt x="72715" y="182331"/>
                            <a:pt x="70784" y="186361"/>
                          </a:cubicBezTo>
                          <a:cubicBezTo>
                            <a:pt x="69577" y="188906"/>
                            <a:pt x="68388" y="191469"/>
                            <a:pt x="67255" y="194069"/>
                          </a:cubicBezTo>
                          <a:cubicBezTo>
                            <a:pt x="65472" y="198174"/>
                            <a:pt x="61423" y="200830"/>
                            <a:pt x="56965" y="200830"/>
                          </a:cubicBezTo>
                          <a:lnTo>
                            <a:pt x="21025" y="200793"/>
                          </a:lnTo>
                          <a:cubicBezTo>
                            <a:pt x="17385" y="200793"/>
                            <a:pt x="14190" y="203170"/>
                            <a:pt x="13113" y="206644"/>
                          </a:cubicBezTo>
                          <a:cubicBezTo>
                            <a:pt x="12314" y="209207"/>
                            <a:pt x="11553" y="211807"/>
                            <a:pt x="10828" y="214407"/>
                          </a:cubicBezTo>
                          <a:cubicBezTo>
                            <a:pt x="9844" y="217918"/>
                            <a:pt x="11256" y="221670"/>
                            <a:pt x="14320" y="223620"/>
                          </a:cubicBezTo>
                          <a:lnTo>
                            <a:pt x="44595" y="242992"/>
                          </a:lnTo>
                          <a:cubicBezTo>
                            <a:pt x="48365" y="245407"/>
                            <a:pt x="50316" y="249827"/>
                            <a:pt x="49610" y="254248"/>
                          </a:cubicBezTo>
                          <a:cubicBezTo>
                            <a:pt x="49164" y="257015"/>
                            <a:pt x="48774" y="259801"/>
                            <a:pt x="48421" y="262606"/>
                          </a:cubicBezTo>
                          <a:cubicBezTo>
                            <a:pt x="47864" y="267045"/>
                            <a:pt x="44744" y="270741"/>
                            <a:pt x="40453" y="272004"/>
                          </a:cubicBezTo>
                          <a:lnTo>
                            <a:pt x="5981" y="282108"/>
                          </a:lnTo>
                          <a:cubicBezTo>
                            <a:pt x="2526" y="283129"/>
                            <a:pt x="111" y="286268"/>
                            <a:pt x="37" y="289872"/>
                          </a:cubicBezTo>
                          <a:cubicBezTo>
                            <a:pt x="19" y="291265"/>
                            <a:pt x="0" y="292658"/>
                            <a:pt x="0" y="294051"/>
                          </a:cubicBezTo>
                          <a:cubicBezTo>
                            <a:pt x="0" y="295444"/>
                            <a:pt x="0" y="296837"/>
                            <a:pt x="37" y="298230"/>
                          </a:cubicBezTo>
                          <a:cubicBezTo>
                            <a:pt x="93" y="301833"/>
                            <a:pt x="2507" y="304972"/>
                            <a:pt x="5981" y="305993"/>
                          </a:cubicBezTo>
                          <a:lnTo>
                            <a:pt x="40453" y="316098"/>
                          </a:lnTo>
                          <a:cubicBezTo>
                            <a:pt x="44744" y="317360"/>
                            <a:pt x="47864" y="321057"/>
                            <a:pt x="48421" y="325496"/>
                          </a:cubicBezTo>
                          <a:cubicBezTo>
                            <a:pt x="48774" y="328300"/>
                            <a:pt x="49164" y="331086"/>
                            <a:pt x="49610" y="333854"/>
                          </a:cubicBezTo>
                          <a:cubicBezTo>
                            <a:pt x="50316" y="338274"/>
                            <a:pt x="48365" y="342695"/>
                            <a:pt x="44595" y="345109"/>
                          </a:cubicBezTo>
                          <a:lnTo>
                            <a:pt x="14320" y="364482"/>
                          </a:lnTo>
                          <a:cubicBezTo>
                            <a:pt x="11256" y="366432"/>
                            <a:pt x="9844" y="370165"/>
                            <a:pt x="10810" y="373657"/>
                          </a:cubicBezTo>
                          <a:cubicBezTo>
                            <a:pt x="11534" y="376294"/>
                            <a:pt x="12314" y="378895"/>
                            <a:pt x="13113" y="381495"/>
                          </a:cubicBezTo>
                          <a:cubicBezTo>
                            <a:pt x="14190" y="384950"/>
                            <a:pt x="17385" y="387308"/>
                            <a:pt x="21025" y="387308"/>
                          </a:cubicBezTo>
                          <a:lnTo>
                            <a:pt x="56965" y="387271"/>
                          </a:lnTo>
                          <a:cubicBezTo>
                            <a:pt x="61441" y="387271"/>
                            <a:pt x="65472" y="389927"/>
                            <a:pt x="67255" y="394032"/>
                          </a:cubicBezTo>
                          <a:cubicBezTo>
                            <a:pt x="68388" y="396632"/>
                            <a:pt x="69558" y="399196"/>
                            <a:pt x="70784" y="401740"/>
                          </a:cubicBezTo>
                          <a:cubicBezTo>
                            <a:pt x="72715" y="405771"/>
                            <a:pt x="72084" y="410563"/>
                            <a:pt x="69149" y="413943"/>
                          </a:cubicBezTo>
                          <a:lnTo>
                            <a:pt x="45617" y="441079"/>
                          </a:lnTo>
                          <a:cubicBezTo>
                            <a:pt x="43239" y="443828"/>
                            <a:pt x="42942" y="447821"/>
                            <a:pt x="44874" y="450904"/>
                          </a:cubicBezTo>
                          <a:cubicBezTo>
                            <a:pt x="46304" y="453207"/>
                            <a:pt x="47790" y="455492"/>
                            <a:pt x="49276" y="457739"/>
                          </a:cubicBezTo>
                          <a:cubicBezTo>
                            <a:pt x="51282" y="460767"/>
                            <a:pt x="55033" y="462160"/>
                            <a:pt x="58525" y="461120"/>
                          </a:cubicBezTo>
                          <a:lnTo>
                            <a:pt x="92961" y="450941"/>
                          </a:lnTo>
                          <a:cubicBezTo>
                            <a:pt x="97251" y="449678"/>
                            <a:pt x="101876" y="451090"/>
                            <a:pt x="104755" y="454526"/>
                          </a:cubicBezTo>
                          <a:cubicBezTo>
                            <a:pt x="106556" y="456681"/>
                            <a:pt x="108395" y="458817"/>
                            <a:pt x="110290" y="460897"/>
                          </a:cubicBezTo>
                          <a:cubicBezTo>
                            <a:pt x="113280" y="464222"/>
                            <a:pt x="114023" y="468995"/>
                            <a:pt x="112166" y="473063"/>
                          </a:cubicBezTo>
                          <a:lnTo>
                            <a:pt x="97214" y="505715"/>
                          </a:lnTo>
                          <a:cubicBezTo>
                            <a:pt x="95691" y="509021"/>
                            <a:pt x="96545" y="512921"/>
                            <a:pt x="99257" y="515355"/>
                          </a:cubicBezTo>
                          <a:cubicBezTo>
                            <a:pt x="101282" y="517175"/>
                            <a:pt x="103343" y="518958"/>
                            <a:pt x="105423" y="520704"/>
                          </a:cubicBezTo>
                          <a:cubicBezTo>
                            <a:pt x="108210" y="523044"/>
                            <a:pt x="112184" y="523323"/>
                            <a:pt x="115249" y="521354"/>
                          </a:cubicBezTo>
                          <a:lnTo>
                            <a:pt x="145449" y="501926"/>
                          </a:lnTo>
                          <a:cubicBezTo>
                            <a:pt x="149220" y="499511"/>
                            <a:pt x="154049" y="499567"/>
                            <a:pt x="157764" y="502056"/>
                          </a:cubicBezTo>
                          <a:cubicBezTo>
                            <a:pt x="160104" y="503616"/>
                            <a:pt x="162481" y="505139"/>
                            <a:pt x="164877" y="506625"/>
                          </a:cubicBezTo>
                          <a:cubicBezTo>
                            <a:pt x="168685" y="508984"/>
                            <a:pt x="170747" y="513349"/>
                            <a:pt x="170097" y="517788"/>
                          </a:cubicBezTo>
                          <a:lnTo>
                            <a:pt x="164914" y="553337"/>
                          </a:lnTo>
                          <a:cubicBezTo>
                            <a:pt x="164394" y="556941"/>
                            <a:pt x="166289" y="560451"/>
                            <a:pt x="169576" y="562011"/>
                          </a:cubicBezTo>
                          <a:cubicBezTo>
                            <a:pt x="172010" y="563163"/>
                            <a:pt x="174480" y="564296"/>
                            <a:pt x="176950" y="565392"/>
                          </a:cubicBezTo>
                          <a:cubicBezTo>
                            <a:pt x="180293" y="566859"/>
                            <a:pt x="184194" y="566005"/>
                            <a:pt x="186571" y="563256"/>
                          </a:cubicBezTo>
                          <a:lnTo>
                            <a:pt x="210085" y="536083"/>
                          </a:lnTo>
                          <a:cubicBezTo>
                            <a:pt x="213001" y="532702"/>
                            <a:pt x="217663" y="531402"/>
                            <a:pt x="221935" y="532721"/>
                          </a:cubicBezTo>
                          <a:cubicBezTo>
                            <a:pt x="224628" y="533557"/>
                            <a:pt x="227340" y="534355"/>
                            <a:pt x="230071" y="535098"/>
                          </a:cubicBezTo>
                          <a:cubicBezTo>
                            <a:pt x="234380" y="536287"/>
                            <a:pt x="237593" y="539890"/>
                            <a:pt x="238224" y="544329"/>
                          </a:cubicBezTo>
                          <a:lnTo>
                            <a:pt x="243332" y="579898"/>
                          </a:lnTo>
                          <a:cubicBezTo>
                            <a:pt x="243852" y="583501"/>
                            <a:pt x="246675" y="586343"/>
                            <a:pt x="250279" y="586900"/>
                          </a:cubicBezTo>
                          <a:cubicBezTo>
                            <a:pt x="252953" y="587308"/>
                            <a:pt x="255646" y="587699"/>
                            <a:pt x="258340" y="588033"/>
                          </a:cubicBezTo>
                          <a:cubicBezTo>
                            <a:pt x="261943" y="588497"/>
                            <a:pt x="265435" y="586566"/>
                            <a:pt x="266939" y="583259"/>
                          </a:cubicBezTo>
                          <a:lnTo>
                            <a:pt x="281816" y="550570"/>
                          </a:lnTo>
                          <a:cubicBezTo>
                            <a:pt x="283674" y="546465"/>
                            <a:pt x="287816" y="543921"/>
                            <a:pt x="292311" y="543995"/>
                          </a:cubicBezTo>
                          <a:cubicBezTo>
                            <a:pt x="293685" y="544014"/>
                            <a:pt x="295078" y="544032"/>
                            <a:pt x="296452" y="544032"/>
                          </a:cubicBezTo>
                          <a:cubicBezTo>
                            <a:pt x="297827" y="544032"/>
                            <a:pt x="299220" y="544032"/>
                            <a:pt x="300594" y="543995"/>
                          </a:cubicBezTo>
                          <a:cubicBezTo>
                            <a:pt x="305089" y="543921"/>
                            <a:pt x="309231" y="546465"/>
                            <a:pt x="311088" y="550570"/>
                          </a:cubicBezTo>
                          <a:lnTo>
                            <a:pt x="325966" y="583259"/>
                          </a:lnTo>
                          <a:cubicBezTo>
                            <a:pt x="327470" y="586566"/>
                            <a:pt x="330962" y="588497"/>
                            <a:pt x="334565" y="588033"/>
                          </a:cubicBezTo>
                          <a:cubicBezTo>
                            <a:pt x="337259" y="587680"/>
                            <a:pt x="339952" y="587308"/>
                            <a:pt x="342626" y="586900"/>
                          </a:cubicBezTo>
                          <a:cubicBezTo>
                            <a:pt x="346230" y="586343"/>
                            <a:pt x="349053" y="583501"/>
                            <a:pt x="349573" y="579898"/>
                          </a:cubicBezTo>
                          <a:lnTo>
                            <a:pt x="354681" y="544329"/>
                          </a:lnTo>
                          <a:cubicBezTo>
                            <a:pt x="355312" y="539909"/>
                            <a:pt x="358525" y="536287"/>
                            <a:pt x="362834" y="535098"/>
                          </a:cubicBezTo>
                          <a:cubicBezTo>
                            <a:pt x="365565" y="534355"/>
                            <a:pt x="368276" y="533557"/>
                            <a:pt x="370969" y="532721"/>
                          </a:cubicBezTo>
                          <a:cubicBezTo>
                            <a:pt x="375241" y="531384"/>
                            <a:pt x="379885" y="532702"/>
                            <a:pt x="382819" y="536083"/>
                          </a:cubicBezTo>
                          <a:lnTo>
                            <a:pt x="406334" y="563256"/>
                          </a:lnTo>
                          <a:cubicBezTo>
                            <a:pt x="408711" y="566005"/>
                            <a:pt x="412630" y="566878"/>
                            <a:pt x="415955" y="565392"/>
                          </a:cubicBezTo>
                          <a:cubicBezTo>
                            <a:pt x="418425" y="564296"/>
                            <a:pt x="420877" y="563181"/>
                            <a:pt x="423328" y="562011"/>
                          </a:cubicBezTo>
                          <a:cubicBezTo>
                            <a:pt x="426616" y="560451"/>
                            <a:pt x="428510" y="556941"/>
                            <a:pt x="427990" y="553337"/>
                          </a:cubicBezTo>
                          <a:lnTo>
                            <a:pt x="422827" y="517788"/>
                          </a:lnTo>
                          <a:cubicBezTo>
                            <a:pt x="422177" y="513367"/>
                            <a:pt x="424238" y="508984"/>
                            <a:pt x="428046" y="506625"/>
                          </a:cubicBezTo>
                          <a:cubicBezTo>
                            <a:pt x="430442" y="505139"/>
                            <a:pt x="432819" y="503616"/>
                            <a:pt x="435160" y="502056"/>
                          </a:cubicBezTo>
                          <a:cubicBezTo>
                            <a:pt x="438874" y="499567"/>
                            <a:pt x="443703" y="499511"/>
                            <a:pt x="447474" y="501926"/>
                          </a:cubicBezTo>
                          <a:lnTo>
                            <a:pt x="477674" y="521354"/>
                          </a:lnTo>
                          <a:cubicBezTo>
                            <a:pt x="480739" y="523323"/>
                            <a:pt x="484714" y="523044"/>
                            <a:pt x="487500" y="520704"/>
                          </a:cubicBezTo>
                          <a:cubicBezTo>
                            <a:pt x="489580" y="518939"/>
                            <a:pt x="491642" y="517156"/>
                            <a:pt x="493666" y="515355"/>
                          </a:cubicBezTo>
                          <a:cubicBezTo>
                            <a:pt x="496378" y="512940"/>
                            <a:pt x="497214" y="509021"/>
                            <a:pt x="495709" y="505715"/>
                          </a:cubicBezTo>
                          <a:lnTo>
                            <a:pt x="480758" y="473063"/>
                          </a:lnTo>
                          <a:cubicBezTo>
                            <a:pt x="478900" y="468995"/>
                            <a:pt x="479643" y="464222"/>
                            <a:pt x="482634" y="460897"/>
                          </a:cubicBezTo>
                          <a:cubicBezTo>
                            <a:pt x="484510" y="458798"/>
                            <a:pt x="486348" y="456681"/>
                            <a:pt x="488169" y="454526"/>
                          </a:cubicBezTo>
                          <a:cubicBezTo>
                            <a:pt x="491048" y="451090"/>
                            <a:pt x="495672" y="449678"/>
                            <a:pt x="499963" y="450941"/>
                          </a:cubicBezTo>
                          <a:lnTo>
                            <a:pt x="534398" y="461120"/>
                          </a:lnTo>
                          <a:cubicBezTo>
                            <a:pt x="537890" y="462160"/>
                            <a:pt x="541642" y="460767"/>
                            <a:pt x="543648" y="457739"/>
                          </a:cubicBezTo>
                          <a:cubicBezTo>
                            <a:pt x="545152" y="455473"/>
                            <a:pt x="546619" y="453207"/>
                            <a:pt x="548050" y="450904"/>
                          </a:cubicBezTo>
                          <a:cubicBezTo>
                            <a:pt x="549981" y="447821"/>
                            <a:pt x="549684" y="443828"/>
                            <a:pt x="547307" y="441079"/>
                          </a:cubicBezTo>
                          <a:lnTo>
                            <a:pt x="523774" y="413943"/>
                          </a:lnTo>
                          <a:cubicBezTo>
                            <a:pt x="520839" y="410563"/>
                            <a:pt x="520208" y="405771"/>
                            <a:pt x="522140" y="401740"/>
                          </a:cubicBezTo>
                          <a:cubicBezTo>
                            <a:pt x="523347" y="399196"/>
                            <a:pt x="524536" y="396632"/>
                            <a:pt x="525668" y="394032"/>
                          </a:cubicBezTo>
                          <a:cubicBezTo>
                            <a:pt x="527452" y="389927"/>
                            <a:pt x="531501" y="387271"/>
                            <a:pt x="535958" y="387271"/>
                          </a:cubicBezTo>
                          <a:lnTo>
                            <a:pt x="571898" y="387308"/>
                          </a:lnTo>
                          <a:cubicBezTo>
                            <a:pt x="575539" y="387308"/>
                            <a:pt x="578733" y="384931"/>
                            <a:pt x="579810" y="381458"/>
                          </a:cubicBezTo>
                          <a:cubicBezTo>
                            <a:pt x="580609" y="378895"/>
                            <a:pt x="581371" y="376294"/>
                            <a:pt x="582095" y="373694"/>
                          </a:cubicBezTo>
                          <a:cubicBezTo>
                            <a:pt x="583079" y="370184"/>
                            <a:pt x="581668" y="366432"/>
                            <a:pt x="578603" y="364482"/>
                          </a:cubicBezTo>
                          <a:lnTo>
                            <a:pt x="548328" y="345109"/>
                          </a:lnTo>
                          <a:cubicBezTo>
                            <a:pt x="544558" y="342695"/>
                            <a:pt x="542608" y="338274"/>
                            <a:pt x="543313" y="333854"/>
                          </a:cubicBezTo>
                          <a:cubicBezTo>
                            <a:pt x="543759" y="331086"/>
                            <a:pt x="544149" y="328300"/>
                            <a:pt x="544502" y="325496"/>
                          </a:cubicBezTo>
                          <a:cubicBezTo>
                            <a:pt x="545059" y="321057"/>
                            <a:pt x="548180" y="317360"/>
                            <a:pt x="552470" y="316098"/>
                          </a:cubicBezTo>
                          <a:lnTo>
                            <a:pt x="586943" y="305993"/>
                          </a:lnTo>
                          <a:cubicBezTo>
                            <a:pt x="590397" y="304972"/>
                            <a:pt x="592812" y="301833"/>
                            <a:pt x="592886" y="298230"/>
                          </a:cubicBezTo>
                          <a:cubicBezTo>
                            <a:pt x="592905" y="296837"/>
                            <a:pt x="592923" y="295444"/>
                            <a:pt x="592923" y="294051"/>
                          </a:cubicBezTo>
                          <a:cubicBezTo>
                            <a:pt x="592923" y="292658"/>
                            <a:pt x="592923" y="291265"/>
                            <a:pt x="592886" y="289872"/>
                          </a:cubicBezTo>
                          <a:close/>
                          <a:moveTo>
                            <a:pt x="296434" y="499363"/>
                          </a:moveTo>
                          <a:cubicBezTo>
                            <a:pt x="183228" y="499363"/>
                            <a:pt x="91122" y="407256"/>
                            <a:pt x="91122" y="294051"/>
                          </a:cubicBezTo>
                          <a:cubicBezTo>
                            <a:pt x="91122" y="180845"/>
                            <a:pt x="183228" y="88739"/>
                            <a:pt x="296434" y="88739"/>
                          </a:cubicBezTo>
                          <a:cubicBezTo>
                            <a:pt x="409640" y="88739"/>
                            <a:pt x="501746" y="180845"/>
                            <a:pt x="501746" y="294051"/>
                          </a:cubicBezTo>
                          <a:cubicBezTo>
                            <a:pt x="501746" y="407256"/>
                            <a:pt x="409640" y="499363"/>
                            <a:pt x="296434" y="499363"/>
                          </a:cubicBezTo>
                          <a:close/>
                        </a:path>
                      </a:pathLst>
                    </a:custGeom>
                    <a:solidFill>
                      <a:srgbClr val="33CCCC"/>
                    </a:solidFill>
                    <a:ln w="0" cap="flat">
                      <a:noFill/>
                      <a:prstDash val="solid"/>
                      <a:miter/>
                    </a:ln>
                    <a:effectLst>
                      <a:outerShdw blurRad="38100" dist="63500" dir="13500000" algn="br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it-IT" dirty="0"/>
                    </a:p>
                  </p:txBody>
                </p:sp>
                <p:sp>
                  <p:nvSpPr>
                    <p:cNvPr id="20" name="Figura a mano libera: forma 19">
                      <a:extLst>
                        <a:ext uri="{FF2B5EF4-FFF2-40B4-BE49-F238E27FC236}">
                          <a16:creationId xmlns:a16="http://schemas.microsoft.com/office/drawing/2014/main" id="{19CDBD69-3F1F-65E9-2FAB-3B0C48E6DE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89499" y="3329499"/>
                      <a:ext cx="1354125" cy="1343110"/>
                    </a:xfrm>
                    <a:custGeom>
                      <a:avLst/>
                      <a:gdLst>
                        <a:gd name="connsiteX0" fmla="*/ 592849 w 592923"/>
                        <a:gd name="connsiteY0" fmla="*/ 289872 h 588101"/>
                        <a:gd name="connsiteX1" fmla="*/ 586906 w 592923"/>
                        <a:gd name="connsiteY1" fmla="*/ 282108 h 588101"/>
                        <a:gd name="connsiteX2" fmla="*/ 552433 w 592923"/>
                        <a:gd name="connsiteY2" fmla="*/ 272004 h 588101"/>
                        <a:gd name="connsiteX3" fmla="*/ 544465 w 592923"/>
                        <a:gd name="connsiteY3" fmla="*/ 262606 h 588101"/>
                        <a:gd name="connsiteX4" fmla="*/ 543276 w 592923"/>
                        <a:gd name="connsiteY4" fmla="*/ 254248 h 588101"/>
                        <a:gd name="connsiteX5" fmla="*/ 548291 w 592923"/>
                        <a:gd name="connsiteY5" fmla="*/ 242992 h 588101"/>
                        <a:gd name="connsiteX6" fmla="*/ 578566 w 592923"/>
                        <a:gd name="connsiteY6" fmla="*/ 223620 h 588101"/>
                        <a:gd name="connsiteX7" fmla="*/ 582058 w 592923"/>
                        <a:gd name="connsiteY7" fmla="*/ 214407 h 588101"/>
                        <a:gd name="connsiteX8" fmla="*/ 579773 w 592923"/>
                        <a:gd name="connsiteY8" fmla="*/ 206644 h 588101"/>
                        <a:gd name="connsiteX9" fmla="*/ 571861 w 592923"/>
                        <a:gd name="connsiteY9" fmla="*/ 200793 h 588101"/>
                        <a:gd name="connsiteX10" fmla="*/ 535921 w 592923"/>
                        <a:gd name="connsiteY10" fmla="*/ 200830 h 588101"/>
                        <a:gd name="connsiteX11" fmla="*/ 525632 w 592923"/>
                        <a:gd name="connsiteY11" fmla="*/ 194069 h 588101"/>
                        <a:gd name="connsiteX12" fmla="*/ 522102 w 592923"/>
                        <a:gd name="connsiteY12" fmla="*/ 186361 h 588101"/>
                        <a:gd name="connsiteX13" fmla="*/ 523737 w 592923"/>
                        <a:gd name="connsiteY13" fmla="*/ 174158 h 588101"/>
                        <a:gd name="connsiteX14" fmla="*/ 547270 w 592923"/>
                        <a:gd name="connsiteY14" fmla="*/ 147022 h 588101"/>
                        <a:gd name="connsiteX15" fmla="*/ 548012 w 592923"/>
                        <a:gd name="connsiteY15" fmla="*/ 137197 h 588101"/>
                        <a:gd name="connsiteX16" fmla="*/ 543611 w 592923"/>
                        <a:gd name="connsiteY16" fmla="*/ 130362 h 588101"/>
                        <a:gd name="connsiteX17" fmla="*/ 534361 w 592923"/>
                        <a:gd name="connsiteY17" fmla="*/ 126982 h 588101"/>
                        <a:gd name="connsiteX18" fmla="*/ 499926 w 592923"/>
                        <a:gd name="connsiteY18" fmla="*/ 137160 h 588101"/>
                        <a:gd name="connsiteX19" fmla="*/ 488131 w 592923"/>
                        <a:gd name="connsiteY19" fmla="*/ 133575 h 588101"/>
                        <a:gd name="connsiteX20" fmla="*/ 482597 w 592923"/>
                        <a:gd name="connsiteY20" fmla="*/ 127204 h 588101"/>
                        <a:gd name="connsiteX21" fmla="*/ 480721 w 592923"/>
                        <a:gd name="connsiteY21" fmla="*/ 115039 h 588101"/>
                        <a:gd name="connsiteX22" fmla="*/ 495672 w 592923"/>
                        <a:gd name="connsiteY22" fmla="*/ 82386 h 588101"/>
                        <a:gd name="connsiteX23" fmla="*/ 493629 w 592923"/>
                        <a:gd name="connsiteY23" fmla="*/ 72747 h 588101"/>
                        <a:gd name="connsiteX24" fmla="*/ 487463 w 592923"/>
                        <a:gd name="connsiteY24" fmla="*/ 67398 h 588101"/>
                        <a:gd name="connsiteX25" fmla="*/ 477637 w 592923"/>
                        <a:gd name="connsiteY25" fmla="*/ 66747 h 588101"/>
                        <a:gd name="connsiteX26" fmla="*/ 447437 w 592923"/>
                        <a:gd name="connsiteY26" fmla="*/ 86175 h 588101"/>
                        <a:gd name="connsiteX27" fmla="*/ 435122 w 592923"/>
                        <a:gd name="connsiteY27" fmla="*/ 86045 h 588101"/>
                        <a:gd name="connsiteX28" fmla="*/ 428009 w 592923"/>
                        <a:gd name="connsiteY28" fmla="*/ 81476 h 588101"/>
                        <a:gd name="connsiteX29" fmla="*/ 422790 w 592923"/>
                        <a:gd name="connsiteY29" fmla="*/ 70314 h 588101"/>
                        <a:gd name="connsiteX30" fmla="*/ 427972 w 592923"/>
                        <a:gd name="connsiteY30" fmla="*/ 34764 h 588101"/>
                        <a:gd name="connsiteX31" fmla="*/ 423310 w 592923"/>
                        <a:gd name="connsiteY31" fmla="*/ 26090 h 588101"/>
                        <a:gd name="connsiteX32" fmla="*/ 415936 w 592923"/>
                        <a:gd name="connsiteY32" fmla="*/ 22710 h 588101"/>
                        <a:gd name="connsiteX33" fmla="*/ 406315 w 592923"/>
                        <a:gd name="connsiteY33" fmla="*/ 24846 h 588101"/>
                        <a:gd name="connsiteX34" fmla="*/ 382801 w 592923"/>
                        <a:gd name="connsiteY34" fmla="*/ 52019 h 588101"/>
                        <a:gd name="connsiteX35" fmla="*/ 370951 w 592923"/>
                        <a:gd name="connsiteY35" fmla="*/ 55380 h 588101"/>
                        <a:gd name="connsiteX36" fmla="*/ 362816 w 592923"/>
                        <a:gd name="connsiteY36" fmla="*/ 53003 h 588101"/>
                        <a:gd name="connsiteX37" fmla="*/ 354662 w 592923"/>
                        <a:gd name="connsiteY37" fmla="*/ 43772 h 588101"/>
                        <a:gd name="connsiteX38" fmla="*/ 349554 w 592923"/>
                        <a:gd name="connsiteY38" fmla="*/ 8204 h 588101"/>
                        <a:gd name="connsiteX39" fmla="*/ 342608 w 592923"/>
                        <a:gd name="connsiteY39" fmla="*/ 1201 h 588101"/>
                        <a:gd name="connsiteX40" fmla="*/ 334547 w 592923"/>
                        <a:gd name="connsiteY40" fmla="*/ 68 h 588101"/>
                        <a:gd name="connsiteX41" fmla="*/ 325947 w 592923"/>
                        <a:gd name="connsiteY41" fmla="*/ 4842 h 588101"/>
                        <a:gd name="connsiteX42" fmla="*/ 311070 w 592923"/>
                        <a:gd name="connsiteY42" fmla="*/ 37531 h 588101"/>
                        <a:gd name="connsiteX43" fmla="*/ 300576 w 592923"/>
                        <a:gd name="connsiteY43" fmla="*/ 44106 h 588101"/>
                        <a:gd name="connsiteX44" fmla="*/ 296434 w 592923"/>
                        <a:gd name="connsiteY44" fmla="*/ 44069 h 588101"/>
                        <a:gd name="connsiteX45" fmla="*/ 292292 w 592923"/>
                        <a:gd name="connsiteY45" fmla="*/ 44106 h 588101"/>
                        <a:gd name="connsiteX46" fmla="*/ 281798 w 592923"/>
                        <a:gd name="connsiteY46" fmla="*/ 37531 h 588101"/>
                        <a:gd name="connsiteX47" fmla="*/ 266920 w 592923"/>
                        <a:gd name="connsiteY47" fmla="*/ 4842 h 588101"/>
                        <a:gd name="connsiteX48" fmla="*/ 258321 w 592923"/>
                        <a:gd name="connsiteY48" fmla="*/ 68 h 588101"/>
                        <a:gd name="connsiteX49" fmla="*/ 250260 w 592923"/>
                        <a:gd name="connsiteY49" fmla="*/ 1201 h 588101"/>
                        <a:gd name="connsiteX50" fmla="*/ 243313 w 592923"/>
                        <a:gd name="connsiteY50" fmla="*/ 8204 h 588101"/>
                        <a:gd name="connsiteX51" fmla="*/ 238206 w 592923"/>
                        <a:gd name="connsiteY51" fmla="*/ 43772 h 588101"/>
                        <a:gd name="connsiteX52" fmla="*/ 230052 w 592923"/>
                        <a:gd name="connsiteY52" fmla="*/ 53003 h 588101"/>
                        <a:gd name="connsiteX53" fmla="*/ 221917 w 592923"/>
                        <a:gd name="connsiteY53" fmla="*/ 55380 h 588101"/>
                        <a:gd name="connsiteX54" fmla="*/ 210067 w 592923"/>
                        <a:gd name="connsiteY54" fmla="*/ 52019 h 588101"/>
                        <a:gd name="connsiteX55" fmla="*/ 186571 w 592923"/>
                        <a:gd name="connsiteY55" fmla="*/ 24846 h 588101"/>
                        <a:gd name="connsiteX56" fmla="*/ 176950 w 592923"/>
                        <a:gd name="connsiteY56" fmla="*/ 22710 h 588101"/>
                        <a:gd name="connsiteX57" fmla="*/ 169576 w 592923"/>
                        <a:gd name="connsiteY57" fmla="*/ 26090 h 588101"/>
                        <a:gd name="connsiteX58" fmla="*/ 164914 w 592923"/>
                        <a:gd name="connsiteY58" fmla="*/ 34764 h 588101"/>
                        <a:gd name="connsiteX59" fmla="*/ 170097 w 592923"/>
                        <a:gd name="connsiteY59" fmla="*/ 70314 h 588101"/>
                        <a:gd name="connsiteX60" fmla="*/ 164877 w 592923"/>
                        <a:gd name="connsiteY60" fmla="*/ 81476 h 588101"/>
                        <a:gd name="connsiteX61" fmla="*/ 157764 w 592923"/>
                        <a:gd name="connsiteY61" fmla="*/ 86045 h 588101"/>
                        <a:gd name="connsiteX62" fmla="*/ 145449 w 592923"/>
                        <a:gd name="connsiteY62" fmla="*/ 86175 h 588101"/>
                        <a:gd name="connsiteX63" fmla="*/ 115249 w 592923"/>
                        <a:gd name="connsiteY63" fmla="*/ 66747 h 588101"/>
                        <a:gd name="connsiteX64" fmla="*/ 105423 w 592923"/>
                        <a:gd name="connsiteY64" fmla="*/ 67398 h 588101"/>
                        <a:gd name="connsiteX65" fmla="*/ 99257 w 592923"/>
                        <a:gd name="connsiteY65" fmla="*/ 72747 h 588101"/>
                        <a:gd name="connsiteX66" fmla="*/ 97214 w 592923"/>
                        <a:gd name="connsiteY66" fmla="*/ 82386 h 588101"/>
                        <a:gd name="connsiteX67" fmla="*/ 112166 w 592923"/>
                        <a:gd name="connsiteY67" fmla="*/ 115039 h 588101"/>
                        <a:gd name="connsiteX68" fmla="*/ 110290 w 592923"/>
                        <a:gd name="connsiteY68" fmla="*/ 127204 h 588101"/>
                        <a:gd name="connsiteX69" fmla="*/ 104755 w 592923"/>
                        <a:gd name="connsiteY69" fmla="*/ 133575 h 588101"/>
                        <a:gd name="connsiteX70" fmla="*/ 92961 w 592923"/>
                        <a:gd name="connsiteY70" fmla="*/ 137160 h 588101"/>
                        <a:gd name="connsiteX71" fmla="*/ 58525 w 592923"/>
                        <a:gd name="connsiteY71" fmla="*/ 126982 h 588101"/>
                        <a:gd name="connsiteX72" fmla="*/ 49276 w 592923"/>
                        <a:gd name="connsiteY72" fmla="*/ 130362 h 588101"/>
                        <a:gd name="connsiteX73" fmla="*/ 44874 w 592923"/>
                        <a:gd name="connsiteY73" fmla="*/ 137197 h 588101"/>
                        <a:gd name="connsiteX74" fmla="*/ 45617 w 592923"/>
                        <a:gd name="connsiteY74" fmla="*/ 147022 h 588101"/>
                        <a:gd name="connsiteX75" fmla="*/ 69149 w 592923"/>
                        <a:gd name="connsiteY75" fmla="*/ 174158 h 588101"/>
                        <a:gd name="connsiteX76" fmla="*/ 70784 w 592923"/>
                        <a:gd name="connsiteY76" fmla="*/ 186361 h 588101"/>
                        <a:gd name="connsiteX77" fmla="*/ 67255 w 592923"/>
                        <a:gd name="connsiteY77" fmla="*/ 194069 h 588101"/>
                        <a:gd name="connsiteX78" fmla="*/ 56965 w 592923"/>
                        <a:gd name="connsiteY78" fmla="*/ 200830 h 588101"/>
                        <a:gd name="connsiteX79" fmla="*/ 21025 w 592923"/>
                        <a:gd name="connsiteY79" fmla="*/ 200793 h 588101"/>
                        <a:gd name="connsiteX80" fmla="*/ 13113 w 592923"/>
                        <a:gd name="connsiteY80" fmla="*/ 206644 h 588101"/>
                        <a:gd name="connsiteX81" fmla="*/ 10828 w 592923"/>
                        <a:gd name="connsiteY81" fmla="*/ 214407 h 588101"/>
                        <a:gd name="connsiteX82" fmla="*/ 14320 w 592923"/>
                        <a:gd name="connsiteY82" fmla="*/ 223620 h 588101"/>
                        <a:gd name="connsiteX83" fmla="*/ 44595 w 592923"/>
                        <a:gd name="connsiteY83" fmla="*/ 242992 h 588101"/>
                        <a:gd name="connsiteX84" fmla="*/ 49610 w 592923"/>
                        <a:gd name="connsiteY84" fmla="*/ 254248 h 588101"/>
                        <a:gd name="connsiteX85" fmla="*/ 48421 w 592923"/>
                        <a:gd name="connsiteY85" fmla="*/ 262606 h 588101"/>
                        <a:gd name="connsiteX86" fmla="*/ 40453 w 592923"/>
                        <a:gd name="connsiteY86" fmla="*/ 272004 h 588101"/>
                        <a:gd name="connsiteX87" fmla="*/ 5981 w 592923"/>
                        <a:gd name="connsiteY87" fmla="*/ 282108 h 588101"/>
                        <a:gd name="connsiteX88" fmla="*/ 37 w 592923"/>
                        <a:gd name="connsiteY88" fmla="*/ 289872 h 588101"/>
                        <a:gd name="connsiteX89" fmla="*/ 0 w 592923"/>
                        <a:gd name="connsiteY89" fmla="*/ 294051 h 588101"/>
                        <a:gd name="connsiteX90" fmla="*/ 37 w 592923"/>
                        <a:gd name="connsiteY90" fmla="*/ 298230 h 588101"/>
                        <a:gd name="connsiteX91" fmla="*/ 5981 w 592923"/>
                        <a:gd name="connsiteY91" fmla="*/ 305993 h 588101"/>
                        <a:gd name="connsiteX92" fmla="*/ 40453 w 592923"/>
                        <a:gd name="connsiteY92" fmla="*/ 316098 h 588101"/>
                        <a:gd name="connsiteX93" fmla="*/ 48421 w 592923"/>
                        <a:gd name="connsiteY93" fmla="*/ 325496 h 588101"/>
                        <a:gd name="connsiteX94" fmla="*/ 49610 w 592923"/>
                        <a:gd name="connsiteY94" fmla="*/ 333854 h 588101"/>
                        <a:gd name="connsiteX95" fmla="*/ 44595 w 592923"/>
                        <a:gd name="connsiteY95" fmla="*/ 345109 h 588101"/>
                        <a:gd name="connsiteX96" fmla="*/ 14320 w 592923"/>
                        <a:gd name="connsiteY96" fmla="*/ 364482 h 588101"/>
                        <a:gd name="connsiteX97" fmla="*/ 10810 w 592923"/>
                        <a:gd name="connsiteY97" fmla="*/ 373657 h 588101"/>
                        <a:gd name="connsiteX98" fmla="*/ 13113 w 592923"/>
                        <a:gd name="connsiteY98" fmla="*/ 381495 h 588101"/>
                        <a:gd name="connsiteX99" fmla="*/ 21025 w 592923"/>
                        <a:gd name="connsiteY99" fmla="*/ 387308 h 588101"/>
                        <a:gd name="connsiteX100" fmla="*/ 56965 w 592923"/>
                        <a:gd name="connsiteY100" fmla="*/ 387271 h 588101"/>
                        <a:gd name="connsiteX101" fmla="*/ 67255 w 592923"/>
                        <a:gd name="connsiteY101" fmla="*/ 394032 h 588101"/>
                        <a:gd name="connsiteX102" fmla="*/ 70784 w 592923"/>
                        <a:gd name="connsiteY102" fmla="*/ 401740 h 588101"/>
                        <a:gd name="connsiteX103" fmla="*/ 69149 w 592923"/>
                        <a:gd name="connsiteY103" fmla="*/ 413943 h 588101"/>
                        <a:gd name="connsiteX104" fmla="*/ 45617 w 592923"/>
                        <a:gd name="connsiteY104" fmla="*/ 441079 h 588101"/>
                        <a:gd name="connsiteX105" fmla="*/ 44874 w 592923"/>
                        <a:gd name="connsiteY105" fmla="*/ 450904 h 588101"/>
                        <a:gd name="connsiteX106" fmla="*/ 49276 w 592923"/>
                        <a:gd name="connsiteY106" fmla="*/ 457739 h 588101"/>
                        <a:gd name="connsiteX107" fmla="*/ 58525 w 592923"/>
                        <a:gd name="connsiteY107" fmla="*/ 461120 h 588101"/>
                        <a:gd name="connsiteX108" fmla="*/ 92961 w 592923"/>
                        <a:gd name="connsiteY108" fmla="*/ 450941 h 588101"/>
                        <a:gd name="connsiteX109" fmla="*/ 104755 w 592923"/>
                        <a:gd name="connsiteY109" fmla="*/ 454526 h 588101"/>
                        <a:gd name="connsiteX110" fmla="*/ 110290 w 592923"/>
                        <a:gd name="connsiteY110" fmla="*/ 460897 h 588101"/>
                        <a:gd name="connsiteX111" fmla="*/ 112166 w 592923"/>
                        <a:gd name="connsiteY111" fmla="*/ 473063 h 588101"/>
                        <a:gd name="connsiteX112" fmla="*/ 97214 w 592923"/>
                        <a:gd name="connsiteY112" fmla="*/ 505715 h 588101"/>
                        <a:gd name="connsiteX113" fmla="*/ 99257 w 592923"/>
                        <a:gd name="connsiteY113" fmla="*/ 515355 h 588101"/>
                        <a:gd name="connsiteX114" fmla="*/ 105423 w 592923"/>
                        <a:gd name="connsiteY114" fmla="*/ 520704 h 588101"/>
                        <a:gd name="connsiteX115" fmla="*/ 115249 w 592923"/>
                        <a:gd name="connsiteY115" fmla="*/ 521354 h 588101"/>
                        <a:gd name="connsiteX116" fmla="*/ 145449 w 592923"/>
                        <a:gd name="connsiteY116" fmla="*/ 501926 h 588101"/>
                        <a:gd name="connsiteX117" fmla="*/ 157764 w 592923"/>
                        <a:gd name="connsiteY117" fmla="*/ 502056 h 588101"/>
                        <a:gd name="connsiteX118" fmla="*/ 164877 w 592923"/>
                        <a:gd name="connsiteY118" fmla="*/ 506625 h 588101"/>
                        <a:gd name="connsiteX119" fmla="*/ 170097 w 592923"/>
                        <a:gd name="connsiteY119" fmla="*/ 517788 h 588101"/>
                        <a:gd name="connsiteX120" fmla="*/ 164914 w 592923"/>
                        <a:gd name="connsiteY120" fmla="*/ 553337 h 588101"/>
                        <a:gd name="connsiteX121" fmla="*/ 169576 w 592923"/>
                        <a:gd name="connsiteY121" fmla="*/ 562011 h 588101"/>
                        <a:gd name="connsiteX122" fmla="*/ 176950 w 592923"/>
                        <a:gd name="connsiteY122" fmla="*/ 565392 h 588101"/>
                        <a:gd name="connsiteX123" fmla="*/ 186571 w 592923"/>
                        <a:gd name="connsiteY123" fmla="*/ 563256 h 588101"/>
                        <a:gd name="connsiteX124" fmla="*/ 210085 w 592923"/>
                        <a:gd name="connsiteY124" fmla="*/ 536083 h 588101"/>
                        <a:gd name="connsiteX125" fmla="*/ 221935 w 592923"/>
                        <a:gd name="connsiteY125" fmla="*/ 532721 h 588101"/>
                        <a:gd name="connsiteX126" fmla="*/ 230071 w 592923"/>
                        <a:gd name="connsiteY126" fmla="*/ 535098 h 588101"/>
                        <a:gd name="connsiteX127" fmla="*/ 238224 w 592923"/>
                        <a:gd name="connsiteY127" fmla="*/ 544329 h 588101"/>
                        <a:gd name="connsiteX128" fmla="*/ 243332 w 592923"/>
                        <a:gd name="connsiteY128" fmla="*/ 579898 h 588101"/>
                        <a:gd name="connsiteX129" fmla="*/ 250279 w 592923"/>
                        <a:gd name="connsiteY129" fmla="*/ 586900 h 588101"/>
                        <a:gd name="connsiteX130" fmla="*/ 258340 w 592923"/>
                        <a:gd name="connsiteY130" fmla="*/ 588033 h 588101"/>
                        <a:gd name="connsiteX131" fmla="*/ 266939 w 592923"/>
                        <a:gd name="connsiteY131" fmla="*/ 583259 h 588101"/>
                        <a:gd name="connsiteX132" fmla="*/ 281816 w 592923"/>
                        <a:gd name="connsiteY132" fmla="*/ 550570 h 588101"/>
                        <a:gd name="connsiteX133" fmla="*/ 292311 w 592923"/>
                        <a:gd name="connsiteY133" fmla="*/ 543995 h 588101"/>
                        <a:gd name="connsiteX134" fmla="*/ 296452 w 592923"/>
                        <a:gd name="connsiteY134" fmla="*/ 544032 h 588101"/>
                        <a:gd name="connsiteX135" fmla="*/ 300594 w 592923"/>
                        <a:gd name="connsiteY135" fmla="*/ 543995 h 588101"/>
                        <a:gd name="connsiteX136" fmla="*/ 311088 w 592923"/>
                        <a:gd name="connsiteY136" fmla="*/ 550570 h 588101"/>
                        <a:gd name="connsiteX137" fmla="*/ 325966 w 592923"/>
                        <a:gd name="connsiteY137" fmla="*/ 583259 h 588101"/>
                        <a:gd name="connsiteX138" fmla="*/ 334565 w 592923"/>
                        <a:gd name="connsiteY138" fmla="*/ 588033 h 588101"/>
                        <a:gd name="connsiteX139" fmla="*/ 342626 w 592923"/>
                        <a:gd name="connsiteY139" fmla="*/ 586900 h 588101"/>
                        <a:gd name="connsiteX140" fmla="*/ 349573 w 592923"/>
                        <a:gd name="connsiteY140" fmla="*/ 579898 h 588101"/>
                        <a:gd name="connsiteX141" fmla="*/ 354681 w 592923"/>
                        <a:gd name="connsiteY141" fmla="*/ 544329 h 588101"/>
                        <a:gd name="connsiteX142" fmla="*/ 362834 w 592923"/>
                        <a:gd name="connsiteY142" fmla="*/ 535098 h 588101"/>
                        <a:gd name="connsiteX143" fmla="*/ 370969 w 592923"/>
                        <a:gd name="connsiteY143" fmla="*/ 532721 h 588101"/>
                        <a:gd name="connsiteX144" fmla="*/ 382819 w 592923"/>
                        <a:gd name="connsiteY144" fmla="*/ 536083 h 588101"/>
                        <a:gd name="connsiteX145" fmla="*/ 406334 w 592923"/>
                        <a:gd name="connsiteY145" fmla="*/ 563256 h 588101"/>
                        <a:gd name="connsiteX146" fmla="*/ 415955 w 592923"/>
                        <a:gd name="connsiteY146" fmla="*/ 565392 h 588101"/>
                        <a:gd name="connsiteX147" fmla="*/ 423328 w 592923"/>
                        <a:gd name="connsiteY147" fmla="*/ 562011 h 588101"/>
                        <a:gd name="connsiteX148" fmla="*/ 427990 w 592923"/>
                        <a:gd name="connsiteY148" fmla="*/ 553337 h 588101"/>
                        <a:gd name="connsiteX149" fmla="*/ 422827 w 592923"/>
                        <a:gd name="connsiteY149" fmla="*/ 517788 h 588101"/>
                        <a:gd name="connsiteX150" fmla="*/ 428046 w 592923"/>
                        <a:gd name="connsiteY150" fmla="*/ 506625 h 588101"/>
                        <a:gd name="connsiteX151" fmla="*/ 435160 w 592923"/>
                        <a:gd name="connsiteY151" fmla="*/ 502056 h 588101"/>
                        <a:gd name="connsiteX152" fmla="*/ 447474 w 592923"/>
                        <a:gd name="connsiteY152" fmla="*/ 501926 h 588101"/>
                        <a:gd name="connsiteX153" fmla="*/ 477674 w 592923"/>
                        <a:gd name="connsiteY153" fmla="*/ 521354 h 588101"/>
                        <a:gd name="connsiteX154" fmla="*/ 487500 w 592923"/>
                        <a:gd name="connsiteY154" fmla="*/ 520704 h 588101"/>
                        <a:gd name="connsiteX155" fmla="*/ 493666 w 592923"/>
                        <a:gd name="connsiteY155" fmla="*/ 515355 h 588101"/>
                        <a:gd name="connsiteX156" fmla="*/ 495709 w 592923"/>
                        <a:gd name="connsiteY156" fmla="*/ 505715 h 588101"/>
                        <a:gd name="connsiteX157" fmla="*/ 480758 w 592923"/>
                        <a:gd name="connsiteY157" fmla="*/ 473063 h 588101"/>
                        <a:gd name="connsiteX158" fmla="*/ 482634 w 592923"/>
                        <a:gd name="connsiteY158" fmla="*/ 460897 h 588101"/>
                        <a:gd name="connsiteX159" fmla="*/ 488169 w 592923"/>
                        <a:gd name="connsiteY159" fmla="*/ 454526 h 588101"/>
                        <a:gd name="connsiteX160" fmla="*/ 499963 w 592923"/>
                        <a:gd name="connsiteY160" fmla="*/ 450941 h 588101"/>
                        <a:gd name="connsiteX161" fmla="*/ 534398 w 592923"/>
                        <a:gd name="connsiteY161" fmla="*/ 461120 h 588101"/>
                        <a:gd name="connsiteX162" fmla="*/ 543648 w 592923"/>
                        <a:gd name="connsiteY162" fmla="*/ 457739 h 588101"/>
                        <a:gd name="connsiteX163" fmla="*/ 548050 w 592923"/>
                        <a:gd name="connsiteY163" fmla="*/ 450904 h 588101"/>
                        <a:gd name="connsiteX164" fmla="*/ 547307 w 592923"/>
                        <a:gd name="connsiteY164" fmla="*/ 441079 h 588101"/>
                        <a:gd name="connsiteX165" fmla="*/ 523774 w 592923"/>
                        <a:gd name="connsiteY165" fmla="*/ 413943 h 588101"/>
                        <a:gd name="connsiteX166" fmla="*/ 522140 w 592923"/>
                        <a:gd name="connsiteY166" fmla="*/ 401740 h 588101"/>
                        <a:gd name="connsiteX167" fmla="*/ 525668 w 592923"/>
                        <a:gd name="connsiteY167" fmla="*/ 394032 h 588101"/>
                        <a:gd name="connsiteX168" fmla="*/ 535958 w 592923"/>
                        <a:gd name="connsiteY168" fmla="*/ 387271 h 588101"/>
                        <a:gd name="connsiteX169" fmla="*/ 571898 w 592923"/>
                        <a:gd name="connsiteY169" fmla="*/ 387308 h 588101"/>
                        <a:gd name="connsiteX170" fmla="*/ 579810 w 592923"/>
                        <a:gd name="connsiteY170" fmla="*/ 381458 h 588101"/>
                        <a:gd name="connsiteX171" fmla="*/ 582095 w 592923"/>
                        <a:gd name="connsiteY171" fmla="*/ 373694 h 588101"/>
                        <a:gd name="connsiteX172" fmla="*/ 578603 w 592923"/>
                        <a:gd name="connsiteY172" fmla="*/ 364482 h 588101"/>
                        <a:gd name="connsiteX173" fmla="*/ 548328 w 592923"/>
                        <a:gd name="connsiteY173" fmla="*/ 345109 h 588101"/>
                        <a:gd name="connsiteX174" fmla="*/ 543313 w 592923"/>
                        <a:gd name="connsiteY174" fmla="*/ 333854 h 588101"/>
                        <a:gd name="connsiteX175" fmla="*/ 544502 w 592923"/>
                        <a:gd name="connsiteY175" fmla="*/ 325496 h 588101"/>
                        <a:gd name="connsiteX176" fmla="*/ 552470 w 592923"/>
                        <a:gd name="connsiteY176" fmla="*/ 316098 h 588101"/>
                        <a:gd name="connsiteX177" fmla="*/ 586943 w 592923"/>
                        <a:gd name="connsiteY177" fmla="*/ 305993 h 588101"/>
                        <a:gd name="connsiteX178" fmla="*/ 592886 w 592923"/>
                        <a:gd name="connsiteY178" fmla="*/ 298230 h 588101"/>
                        <a:gd name="connsiteX179" fmla="*/ 592923 w 592923"/>
                        <a:gd name="connsiteY179" fmla="*/ 294051 h 588101"/>
                        <a:gd name="connsiteX180" fmla="*/ 592886 w 592923"/>
                        <a:gd name="connsiteY180" fmla="*/ 289872 h 588101"/>
                        <a:gd name="connsiteX181" fmla="*/ 296434 w 592923"/>
                        <a:gd name="connsiteY181" fmla="*/ 499363 h 588101"/>
                        <a:gd name="connsiteX182" fmla="*/ 91122 w 592923"/>
                        <a:gd name="connsiteY182" fmla="*/ 294051 h 588101"/>
                        <a:gd name="connsiteX183" fmla="*/ 296434 w 592923"/>
                        <a:gd name="connsiteY183" fmla="*/ 88739 h 588101"/>
                        <a:gd name="connsiteX184" fmla="*/ 501746 w 592923"/>
                        <a:gd name="connsiteY184" fmla="*/ 294051 h 588101"/>
                        <a:gd name="connsiteX185" fmla="*/ 296434 w 592923"/>
                        <a:gd name="connsiteY185" fmla="*/ 499363 h 5881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</a:cxnLst>
                      <a:rect l="l" t="t" r="r" b="b"/>
                      <a:pathLst>
                        <a:path w="592923" h="588101">
                          <a:moveTo>
                            <a:pt x="592849" y="289872"/>
                          </a:moveTo>
                          <a:cubicBezTo>
                            <a:pt x="592793" y="286268"/>
                            <a:pt x="590379" y="283129"/>
                            <a:pt x="586906" y="282108"/>
                          </a:cubicBezTo>
                          <a:lnTo>
                            <a:pt x="552433" y="272004"/>
                          </a:lnTo>
                          <a:cubicBezTo>
                            <a:pt x="548143" y="270741"/>
                            <a:pt x="545022" y="267045"/>
                            <a:pt x="544465" y="262606"/>
                          </a:cubicBezTo>
                          <a:cubicBezTo>
                            <a:pt x="544112" y="259801"/>
                            <a:pt x="543722" y="257015"/>
                            <a:pt x="543276" y="254248"/>
                          </a:cubicBezTo>
                          <a:cubicBezTo>
                            <a:pt x="542571" y="249827"/>
                            <a:pt x="544521" y="245407"/>
                            <a:pt x="548291" y="242992"/>
                          </a:cubicBezTo>
                          <a:lnTo>
                            <a:pt x="578566" y="223620"/>
                          </a:lnTo>
                          <a:cubicBezTo>
                            <a:pt x="581631" y="221651"/>
                            <a:pt x="583042" y="217918"/>
                            <a:pt x="582058" y="214407"/>
                          </a:cubicBezTo>
                          <a:cubicBezTo>
                            <a:pt x="581334" y="211807"/>
                            <a:pt x="580572" y="209225"/>
                            <a:pt x="579773" y="206644"/>
                          </a:cubicBezTo>
                          <a:cubicBezTo>
                            <a:pt x="578696" y="203170"/>
                            <a:pt x="575501" y="200774"/>
                            <a:pt x="571861" y="200793"/>
                          </a:cubicBezTo>
                          <a:lnTo>
                            <a:pt x="535921" y="200830"/>
                          </a:lnTo>
                          <a:cubicBezTo>
                            <a:pt x="531445" y="200830"/>
                            <a:pt x="527414" y="198174"/>
                            <a:pt x="525632" y="194069"/>
                          </a:cubicBezTo>
                          <a:cubicBezTo>
                            <a:pt x="524498" y="191469"/>
                            <a:pt x="523328" y="188906"/>
                            <a:pt x="522102" y="186361"/>
                          </a:cubicBezTo>
                          <a:cubicBezTo>
                            <a:pt x="520171" y="182331"/>
                            <a:pt x="520802" y="177539"/>
                            <a:pt x="523737" y="174158"/>
                          </a:cubicBezTo>
                          <a:lnTo>
                            <a:pt x="547270" y="147022"/>
                          </a:lnTo>
                          <a:cubicBezTo>
                            <a:pt x="549647" y="144274"/>
                            <a:pt x="549944" y="140280"/>
                            <a:pt x="548012" y="137197"/>
                          </a:cubicBezTo>
                          <a:cubicBezTo>
                            <a:pt x="546582" y="134894"/>
                            <a:pt x="545097" y="132609"/>
                            <a:pt x="543611" y="130362"/>
                          </a:cubicBezTo>
                          <a:cubicBezTo>
                            <a:pt x="541605" y="127334"/>
                            <a:pt x="537853" y="125941"/>
                            <a:pt x="534361" y="126982"/>
                          </a:cubicBezTo>
                          <a:lnTo>
                            <a:pt x="499926" y="137160"/>
                          </a:lnTo>
                          <a:cubicBezTo>
                            <a:pt x="495635" y="138423"/>
                            <a:pt x="491010" y="137011"/>
                            <a:pt x="488131" y="133575"/>
                          </a:cubicBezTo>
                          <a:cubicBezTo>
                            <a:pt x="486330" y="131421"/>
                            <a:pt x="484491" y="129285"/>
                            <a:pt x="482597" y="127204"/>
                          </a:cubicBezTo>
                          <a:cubicBezTo>
                            <a:pt x="479606" y="123880"/>
                            <a:pt x="478863" y="119106"/>
                            <a:pt x="480721" y="115039"/>
                          </a:cubicBezTo>
                          <a:lnTo>
                            <a:pt x="495672" y="82386"/>
                          </a:lnTo>
                          <a:cubicBezTo>
                            <a:pt x="497195" y="79080"/>
                            <a:pt x="496341" y="75180"/>
                            <a:pt x="493629" y="72747"/>
                          </a:cubicBezTo>
                          <a:cubicBezTo>
                            <a:pt x="491605" y="70927"/>
                            <a:pt x="489543" y="69143"/>
                            <a:pt x="487463" y="67398"/>
                          </a:cubicBezTo>
                          <a:cubicBezTo>
                            <a:pt x="484677" y="65057"/>
                            <a:pt x="480702" y="64779"/>
                            <a:pt x="477637" y="66747"/>
                          </a:cubicBezTo>
                          <a:lnTo>
                            <a:pt x="447437" y="86175"/>
                          </a:lnTo>
                          <a:cubicBezTo>
                            <a:pt x="443666" y="88590"/>
                            <a:pt x="438837" y="88534"/>
                            <a:pt x="435122" y="86045"/>
                          </a:cubicBezTo>
                          <a:cubicBezTo>
                            <a:pt x="432782" y="84485"/>
                            <a:pt x="430405" y="82962"/>
                            <a:pt x="428009" y="81476"/>
                          </a:cubicBezTo>
                          <a:cubicBezTo>
                            <a:pt x="424201" y="79117"/>
                            <a:pt x="422140" y="74753"/>
                            <a:pt x="422790" y="70314"/>
                          </a:cubicBezTo>
                          <a:lnTo>
                            <a:pt x="427972" y="34764"/>
                          </a:lnTo>
                          <a:cubicBezTo>
                            <a:pt x="428492" y="31161"/>
                            <a:pt x="426597" y="27650"/>
                            <a:pt x="423310" y="26090"/>
                          </a:cubicBezTo>
                          <a:cubicBezTo>
                            <a:pt x="420877" y="24938"/>
                            <a:pt x="418425" y="23805"/>
                            <a:pt x="415936" y="22710"/>
                          </a:cubicBezTo>
                          <a:cubicBezTo>
                            <a:pt x="412611" y="21242"/>
                            <a:pt x="408692" y="22097"/>
                            <a:pt x="406315" y="24846"/>
                          </a:cubicBezTo>
                          <a:lnTo>
                            <a:pt x="382801" y="52019"/>
                          </a:lnTo>
                          <a:cubicBezTo>
                            <a:pt x="379866" y="55399"/>
                            <a:pt x="375223" y="56699"/>
                            <a:pt x="370951" y="55380"/>
                          </a:cubicBezTo>
                          <a:cubicBezTo>
                            <a:pt x="368258" y="54545"/>
                            <a:pt x="365546" y="53746"/>
                            <a:pt x="362816" y="53003"/>
                          </a:cubicBezTo>
                          <a:cubicBezTo>
                            <a:pt x="358507" y="51814"/>
                            <a:pt x="355293" y="48211"/>
                            <a:pt x="354662" y="43772"/>
                          </a:cubicBezTo>
                          <a:lnTo>
                            <a:pt x="349554" y="8204"/>
                          </a:lnTo>
                          <a:cubicBezTo>
                            <a:pt x="349034" y="4600"/>
                            <a:pt x="346211" y="1759"/>
                            <a:pt x="342608" y="1201"/>
                          </a:cubicBezTo>
                          <a:cubicBezTo>
                            <a:pt x="339933" y="793"/>
                            <a:pt x="337240" y="403"/>
                            <a:pt x="334547" y="68"/>
                          </a:cubicBezTo>
                          <a:cubicBezTo>
                            <a:pt x="330943" y="-396"/>
                            <a:pt x="327452" y="1536"/>
                            <a:pt x="325947" y="4842"/>
                          </a:cubicBezTo>
                          <a:lnTo>
                            <a:pt x="311070" y="37531"/>
                          </a:lnTo>
                          <a:cubicBezTo>
                            <a:pt x="309212" y="41636"/>
                            <a:pt x="305071" y="44181"/>
                            <a:pt x="300576" y="44106"/>
                          </a:cubicBezTo>
                          <a:cubicBezTo>
                            <a:pt x="299201" y="44088"/>
                            <a:pt x="297808" y="44069"/>
                            <a:pt x="296434" y="44069"/>
                          </a:cubicBezTo>
                          <a:cubicBezTo>
                            <a:pt x="295059" y="44069"/>
                            <a:pt x="293666" y="44069"/>
                            <a:pt x="292292" y="44106"/>
                          </a:cubicBezTo>
                          <a:cubicBezTo>
                            <a:pt x="287797" y="44181"/>
                            <a:pt x="283655" y="41636"/>
                            <a:pt x="281798" y="37531"/>
                          </a:cubicBezTo>
                          <a:lnTo>
                            <a:pt x="266920" y="4842"/>
                          </a:lnTo>
                          <a:cubicBezTo>
                            <a:pt x="265416" y="1536"/>
                            <a:pt x="261924" y="-396"/>
                            <a:pt x="258321" y="68"/>
                          </a:cubicBezTo>
                          <a:cubicBezTo>
                            <a:pt x="255628" y="421"/>
                            <a:pt x="252935" y="793"/>
                            <a:pt x="250260" y="1201"/>
                          </a:cubicBezTo>
                          <a:cubicBezTo>
                            <a:pt x="246657" y="1759"/>
                            <a:pt x="243834" y="4600"/>
                            <a:pt x="243313" y="8204"/>
                          </a:cubicBezTo>
                          <a:lnTo>
                            <a:pt x="238206" y="43772"/>
                          </a:lnTo>
                          <a:cubicBezTo>
                            <a:pt x="237574" y="48193"/>
                            <a:pt x="234361" y="51814"/>
                            <a:pt x="230052" y="53003"/>
                          </a:cubicBezTo>
                          <a:cubicBezTo>
                            <a:pt x="227322" y="53746"/>
                            <a:pt x="224610" y="54545"/>
                            <a:pt x="221917" y="55380"/>
                          </a:cubicBezTo>
                          <a:cubicBezTo>
                            <a:pt x="217645" y="56718"/>
                            <a:pt x="213001" y="55399"/>
                            <a:pt x="210067" y="52019"/>
                          </a:cubicBezTo>
                          <a:lnTo>
                            <a:pt x="186571" y="24846"/>
                          </a:lnTo>
                          <a:cubicBezTo>
                            <a:pt x="184194" y="22097"/>
                            <a:pt x="180275" y="21224"/>
                            <a:pt x="176950" y="22710"/>
                          </a:cubicBezTo>
                          <a:cubicBezTo>
                            <a:pt x="174480" y="23805"/>
                            <a:pt x="172028" y="24920"/>
                            <a:pt x="169576" y="26090"/>
                          </a:cubicBezTo>
                          <a:cubicBezTo>
                            <a:pt x="166289" y="27650"/>
                            <a:pt x="164394" y="31161"/>
                            <a:pt x="164914" y="34764"/>
                          </a:cubicBezTo>
                          <a:lnTo>
                            <a:pt x="170097" y="70314"/>
                          </a:lnTo>
                          <a:cubicBezTo>
                            <a:pt x="170747" y="74734"/>
                            <a:pt x="168685" y="79117"/>
                            <a:pt x="164877" y="81476"/>
                          </a:cubicBezTo>
                          <a:cubicBezTo>
                            <a:pt x="162481" y="82962"/>
                            <a:pt x="160104" y="84485"/>
                            <a:pt x="157764" y="86045"/>
                          </a:cubicBezTo>
                          <a:cubicBezTo>
                            <a:pt x="154049" y="88534"/>
                            <a:pt x="149220" y="88590"/>
                            <a:pt x="145449" y="86175"/>
                          </a:cubicBezTo>
                          <a:lnTo>
                            <a:pt x="115249" y="66747"/>
                          </a:lnTo>
                          <a:cubicBezTo>
                            <a:pt x="112184" y="64779"/>
                            <a:pt x="108210" y="65057"/>
                            <a:pt x="105423" y="67398"/>
                          </a:cubicBezTo>
                          <a:cubicBezTo>
                            <a:pt x="103343" y="69162"/>
                            <a:pt x="101282" y="70945"/>
                            <a:pt x="99257" y="72747"/>
                          </a:cubicBezTo>
                          <a:cubicBezTo>
                            <a:pt x="96545" y="75161"/>
                            <a:pt x="95710" y="79080"/>
                            <a:pt x="97214" y="82386"/>
                          </a:cubicBezTo>
                          <a:lnTo>
                            <a:pt x="112166" y="115039"/>
                          </a:lnTo>
                          <a:cubicBezTo>
                            <a:pt x="114023" y="119106"/>
                            <a:pt x="113280" y="123880"/>
                            <a:pt x="110290" y="127204"/>
                          </a:cubicBezTo>
                          <a:cubicBezTo>
                            <a:pt x="108414" y="129303"/>
                            <a:pt x="106575" y="131421"/>
                            <a:pt x="104755" y="133575"/>
                          </a:cubicBezTo>
                          <a:cubicBezTo>
                            <a:pt x="101876" y="137011"/>
                            <a:pt x="97251" y="138423"/>
                            <a:pt x="92961" y="137160"/>
                          </a:cubicBezTo>
                          <a:lnTo>
                            <a:pt x="58525" y="126982"/>
                          </a:lnTo>
                          <a:cubicBezTo>
                            <a:pt x="55033" y="125941"/>
                            <a:pt x="51282" y="127334"/>
                            <a:pt x="49276" y="130362"/>
                          </a:cubicBezTo>
                          <a:cubicBezTo>
                            <a:pt x="47771" y="132628"/>
                            <a:pt x="46304" y="134894"/>
                            <a:pt x="44874" y="137197"/>
                          </a:cubicBezTo>
                          <a:cubicBezTo>
                            <a:pt x="42942" y="140280"/>
                            <a:pt x="43239" y="144274"/>
                            <a:pt x="45617" y="147022"/>
                          </a:cubicBezTo>
                          <a:lnTo>
                            <a:pt x="69149" y="174158"/>
                          </a:lnTo>
                          <a:cubicBezTo>
                            <a:pt x="72084" y="177539"/>
                            <a:pt x="72715" y="182331"/>
                            <a:pt x="70784" y="186361"/>
                          </a:cubicBezTo>
                          <a:cubicBezTo>
                            <a:pt x="69577" y="188906"/>
                            <a:pt x="68388" y="191469"/>
                            <a:pt x="67255" y="194069"/>
                          </a:cubicBezTo>
                          <a:cubicBezTo>
                            <a:pt x="65472" y="198174"/>
                            <a:pt x="61423" y="200830"/>
                            <a:pt x="56965" y="200830"/>
                          </a:cubicBezTo>
                          <a:lnTo>
                            <a:pt x="21025" y="200793"/>
                          </a:lnTo>
                          <a:cubicBezTo>
                            <a:pt x="17385" y="200793"/>
                            <a:pt x="14190" y="203170"/>
                            <a:pt x="13113" y="206644"/>
                          </a:cubicBezTo>
                          <a:cubicBezTo>
                            <a:pt x="12314" y="209207"/>
                            <a:pt x="11553" y="211807"/>
                            <a:pt x="10828" y="214407"/>
                          </a:cubicBezTo>
                          <a:cubicBezTo>
                            <a:pt x="9844" y="217918"/>
                            <a:pt x="11256" y="221670"/>
                            <a:pt x="14320" y="223620"/>
                          </a:cubicBezTo>
                          <a:lnTo>
                            <a:pt x="44595" y="242992"/>
                          </a:lnTo>
                          <a:cubicBezTo>
                            <a:pt x="48365" y="245407"/>
                            <a:pt x="50316" y="249827"/>
                            <a:pt x="49610" y="254248"/>
                          </a:cubicBezTo>
                          <a:cubicBezTo>
                            <a:pt x="49164" y="257015"/>
                            <a:pt x="48774" y="259801"/>
                            <a:pt x="48421" y="262606"/>
                          </a:cubicBezTo>
                          <a:cubicBezTo>
                            <a:pt x="47864" y="267045"/>
                            <a:pt x="44744" y="270741"/>
                            <a:pt x="40453" y="272004"/>
                          </a:cubicBezTo>
                          <a:lnTo>
                            <a:pt x="5981" y="282108"/>
                          </a:lnTo>
                          <a:cubicBezTo>
                            <a:pt x="2526" y="283129"/>
                            <a:pt x="111" y="286268"/>
                            <a:pt x="37" y="289872"/>
                          </a:cubicBezTo>
                          <a:cubicBezTo>
                            <a:pt x="19" y="291265"/>
                            <a:pt x="0" y="292658"/>
                            <a:pt x="0" y="294051"/>
                          </a:cubicBezTo>
                          <a:cubicBezTo>
                            <a:pt x="0" y="295444"/>
                            <a:pt x="0" y="296837"/>
                            <a:pt x="37" y="298230"/>
                          </a:cubicBezTo>
                          <a:cubicBezTo>
                            <a:pt x="93" y="301833"/>
                            <a:pt x="2507" y="304972"/>
                            <a:pt x="5981" y="305993"/>
                          </a:cubicBezTo>
                          <a:lnTo>
                            <a:pt x="40453" y="316098"/>
                          </a:lnTo>
                          <a:cubicBezTo>
                            <a:pt x="44744" y="317360"/>
                            <a:pt x="47864" y="321057"/>
                            <a:pt x="48421" y="325496"/>
                          </a:cubicBezTo>
                          <a:cubicBezTo>
                            <a:pt x="48774" y="328300"/>
                            <a:pt x="49164" y="331086"/>
                            <a:pt x="49610" y="333854"/>
                          </a:cubicBezTo>
                          <a:cubicBezTo>
                            <a:pt x="50316" y="338274"/>
                            <a:pt x="48365" y="342695"/>
                            <a:pt x="44595" y="345109"/>
                          </a:cubicBezTo>
                          <a:lnTo>
                            <a:pt x="14320" y="364482"/>
                          </a:lnTo>
                          <a:cubicBezTo>
                            <a:pt x="11256" y="366432"/>
                            <a:pt x="9844" y="370165"/>
                            <a:pt x="10810" y="373657"/>
                          </a:cubicBezTo>
                          <a:cubicBezTo>
                            <a:pt x="11534" y="376294"/>
                            <a:pt x="12314" y="378895"/>
                            <a:pt x="13113" y="381495"/>
                          </a:cubicBezTo>
                          <a:cubicBezTo>
                            <a:pt x="14190" y="384950"/>
                            <a:pt x="17385" y="387308"/>
                            <a:pt x="21025" y="387308"/>
                          </a:cubicBezTo>
                          <a:lnTo>
                            <a:pt x="56965" y="387271"/>
                          </a:lnTo>
                          <a:cubicBezTo>
                            <a:pt x="61441" y="387271"/>
                            <a:pt x="65472" y="389927"/>
                            <a:pt x="67255" y="394032"/>
                          </a:cubicBezTo>
                          <a:cubicBezTo>
                            <a:pt x="68388" y="396632"/>
                            <a:pt x="69558" y="399196"/>
                            <a:pt x="70784" y="401740"/>
                          </a:cubicBezTo>
                          <a:cubicBezTo>
                            <a:pt x="72715" y="405771"/>
                            <a:pt x="72084" y="410563"/>
                            <a:pt x="69149" y="413943"/>
                          </a:cubicBezTo>
                          <a:lnTo>
                            <a:pt x="45617" y="441079"/>
                          </a:lnTo>
                          <a:cubicBezTo>
                            <a:pt x="43239" y="443828"/>
                            <a:pt x="42942" y="447821"/>
                            <a:pt x="44874" y="450904"/>
                          </a:cubicBezTo>
                          <a:cubicBezTo>
                            <a:pt x="46304" y="453207"/>
                            <a:pt x="47790" y="455492"/>
                            <a:pt x="49276" y="457739"/>
                          </a:cubicBezTo>
                          <a:cubicBezTo>
                            <a:pt x="51282" y="460767"/>
                            <a:pt x="55033" y="462160"/>
                            <a:pt x="58525" y="461120"/>
                          </a:cubicBezTo>
                          <a:lnTo>
                            <a:pt x="92961" y="450941"/>
                          </a:lnTo>
                          <a:cubicBezTo>
                            <a:pt x="97251" y="449678"/>
                            <a:pt x="101876" y="451090"/>
                            <a:pt x="104755" y="454526"/>
                          </a:cubicBezTo>
                          <a:cubicBezTo>
                            <a:pt x="106556" y="456681"/>
                            <a:pt x="108395" y="458817"/>
                            <a:pt x="110290" y="460897"/>
                          </a:cubicBezTo>
                          <a:cubicBezTo>
                            <a:pt x="113280" y="464222"/>
                            <a:pt x="114023" y="468995"/>
                            <a:pt x="112166" y="473063"/>
                          </a:cubicBezTo>
                          <a:lnTo>
                            <a:pt x="97214" y="505715"/>
                          </a:lnTo>
                          <a:cubicBezTo>
                            <a:pt x="95691" y="509021"/>
                            <a:pt x="96545" y="512921"/>
                            <a:pt x="99257" y="515355"/>
                          </a:cubicBezTo>
                          <a:cubicBezTo>
                            <a:pt x="101282" y="517175"/>
                            <a:pt x="103343" y="518958"/>
                            <a:pt x="105423" y="520704"/>
                          </a:cubicBezTo>
                          <a:cubicBezTo>
                            <a:pt x="108210" y="523044"/>
                            <a:pt x="112184" y="523323"/>
                            <a:pt x="115249" y="521354"/>
                          </a:cubicBezTo>
                          <a:lnTo>
                            <a:pt x="145449" y="501926"/>
                          </a:lnTo>
                          <a:cubicBezTo>
                            <a:pt x="149220" y="499511"/>
                            <a:pt x="154049" y="499567"/>
                            <a:pt x="157764" y="502056"/>
                          </a:cubicBezTo>
                          <a:cubicBezTo>
                            <a:pt x="160104" y="503616"/>
                            <a:pt x="162481" y="505139"/>
                            <a:pt x="164877" y="506625"/>
                          </a:cubicBezTo>
                          <a:cubicBezTo>
                            <a:pt x="168685" y="508984"/>
                            <a:pt x="170747" y="513349"/>
                            <a:pt x="170097" y="517788"/>
                          </a:cubicBezTo>
                          <a:lnTo>
                            <a:pt x="164914" y="553337"/>
                          </a:lnTo>
                          <a:cubicBezTo>
                            <a:pt x="164394" y="556941"/>
                            <a:pt x="166289" y="560451"/>
                            <a:pt x="169576" y="562011"/>
                          </a:cubicBezTo>
                          <a:cubicBezTo>
                            <a:pt x="172010" y="563163"/>
                            <a:pt x="174480" y="564296"/>
                            <a:pt x="176950" y="565392"/>
                          </a:cubicBezTo>
                          <a:cubicBezTo>
                            <a:pt x="180293" y="566859"/>
                            <a:pt x="184194" y="566005"/>
                            <a:pt x="186571" y="563256"/>
                          </a:cubicBezTo>
                          <a:lnTo>
                            <a:pt x="210085" y="536083"/>
                          </a:lnTo>
                          <a:cubicBezTo>
                            <a:pt x="213001" y="532702"/>
                            <a:pt x="217663" y="531402"/>
                            <a:pt x="221935" y="532721"/>
                          </a:cubicBezTo>
                          <a:cubicBezTo>
                            <a:pt x="224628" y="533557"/>
                            <a:pt x="227340" y="534355"/>
                            <a:pt x="230071" y="535098"/>
                          </a:cubicBezTo>
                          <a:cubicBezTo>
                            <a:pt x="234380" y="536287"/>
                            <a:pt x="237593" y="539890"/>
                            <a:pt x="238224" y="544329"/>
                          </a:cubicBezTo>
                          <a:lnTo>
                            <a:pt x="243332" y="579898"/>
                          </a:lnTo>
                          <a:cubicBezTo>
                            <a:pt x="243852" y="583501"/>
                            <a:pt x="246675" y="586343"/>
                            <a:pt x="250279" y="586900"/>
                          </a:cubicBezTo>
                          <a:cubicBezTo>
                            <a:pt x="252953" y="587308"/>
                            <a:pt x="255646" y="587699"/>
                            <a:pt x="258340" y="588033"/>
                          </a:cubicBezTo>
                          <a:cubicBezTo>
                            <a:pt x="261943" y="588497"/>
                            <a:pt x="265435" y="586566"/>
                            <a:pt x="266939" y="583259"/>
                          </a:cubicBezTo>
                          <a:lnTo>
                            <a:pt x="281816" y="550570"/>
                          </a:lnTo>
                          <a:cubicBezTo>
                            <a:pt x="283674" y="546465"/>
                            <a:pt x="287816" y="543921"/>
                            <a:pt x="292311" y="543995"/>
                          </a:cubicBezTo>
                          <a:cubicBezTo>
                            <a:pt x="293685" y="544014"/>
                            <a:pt x="295078" y="544032"/>
                            <a:pt x="296452" y="544032"/>
                          </a:cubicBezTo>
                          <a:cubicBezTo>
                            <a:pt x="297827" y="544032"/>
                            <a:pt x="299220" y="544032"/>
                            <a:pt x="300594" y="543995"/>
                          </a:cubicBezTo>
                          <a:cubicBezTo>
                            <a:pt x="305089" y="543921"/>
                            <a:pt x="309231" y="546465"/>
                            <a:pt x="311088" y="550570"/>
                          </a:cubicBezTo>
                          <a:lnTo>
                            <a:pt x="325966" y="583259"/>
                          </a:lnTo>
                          <a:cubicBezTo>
                            <a:pt x="327470" y="586566"/>
                            <a:pt x="330962" y="588497"/>
                            <a:pt x="334565" y="588033"/>
                          </a:cubicBezTo>
                          <a:cubicBezTo>
                            <a:pt x="337259" y="587680"/>
                            <a:pt x="339952" y="587308"/>
                            <a:pt x="342626" y="586900"/>
                          </a:cubicBezTo>
                          <a:cubicBezTo>
                            <a:pt x="346230" y="586343"/>
                            <a:pt x="349053" y="583501"/>
                            <a:pt x="349573" y="579898"/>
                          </a:cubicBezTo>
                          <a:lnTo>
                            <a:pt x="354681" y="544329"/>
                          </a:lnTo>
                          <a:cubicBezTo>
                            <a:pt x="355312" y="539909"/>
                            <a:pt x="358525" y="536287"/>
                            <a:pt x="362834" y="535098"/>
                          </a:cubicBezTo>
                          <a:cubicBezTo>
                            <a:pt x="365565" y="534355"/>
                            <a:pt x="368276" y="533557"/>
                            <a:pt x="370969" y="532721"/>
                          </a:cubicBezTo>
                          <a:cubicBezTo>
                            <a:pt x="375241" y="531384"/>
                            <a:pt x="379885" y="532702"/>
                            <a:pt x="382819" y="536083"/>
                          </a:cubicBezTo>
                          <a:lnTo>
                            <a:pt x="406334" y="563256"/>
                          </a:lnTo>
                          <a:cubicBezTo>
                            <a:pt x="408711" y="566005"/>
                            <a:pt x="412630" y="566878"/>
                            <a:pt x="415955" y="565392"/>
                          </a:cubicBezTo>
                          <a:cubicBezTo>
                            <a:pt x="418425" y="564296"/>
                            <a:pt x="420877" y="563181"/>
                            <a:pt x="423328" y="562011"/>
                          </a:cubicBezTo>
                          <a:cubicBezTo>
                            <a:pt x="426616" y="560451"/>
                            <a:pt x="428510" y="556941"/>
                            <a:pt x="427990" y="553337"/>
                          </a:cubicBezTo>
                          <a:lnTo>
                            <a:pt x="422827" y="517788"/>
                          </a:lnTo>
                          <a:cubicBezTo>
                            <a:pt x="422177" y="513367"/>
                            <a:pt x="424238" y="508984"/>
                            <a:pt x="428046" y="506625"/>
                          </a:cubicBezTo>
                          <a:cubicBezTo>
                            <a:pt x="430442" y="505139"/>
                            <a:pt x="432819" y="503616"/>
                            <a:pt x="435160" y="502056"/>
                          </a:cubicBezTo>
                          <a:cubicBezTo>
                            <a:pt x="438874" y="499567"/>
                            <a:pt x="443703" y="499511"/>
                            <a:pt x="447474" y="501926"/>
                          </a:cubicBezTo>
                          <a:lnTo>
                            <a:pt x="477674" y="521354"/>
                          </a:lnTo>
                          <a:cubicBezTo>
                            <a:pt x="480739" y="523323"/>
                            <a:pt x="484714" y="523044"/>
                            <a:pt x="487500" y="520704"/>
                          </a:cubicBezTo>
                          <a:cubicBezTo>
                            <a:pt x="489580" y="518939"/>
                            <a:pt x="491642" y="517156"/>
                            <a:pt x="493666" y="515355"/>
                          </a:cubicBezTo>
                          <a:cubicBezTo>
                            <a:pt x="496378" y="512940"/>
                            <a:pt x="497214" y="509021"/>
                            <a:pt x="495709" y="505715"/>
                          </a:cubicBezTo>
                          <a:lnTo>
                            <a:pt x="480758" y="473063"/>
                          </a:lnTo>
                          <a:cubicBezTo>
                            <a:pt x="478900" y="468995"/>
                            <a:pt x="479643" y="464222"/>
                            <a:pt x="482634" y="460897"/>
                          </a:cubicBezTo>
                          <a:cubicBezTo>
                            <a:pt x="484510" y="458798"/>
                            <a:pt x="486348" y="456681"/>
                            <a:pt x="488169" y="454526"/>
                          </a:cubicBezTo>
                          <a:cubicBezTo>
                            <a:pt x="491048" y="451090"/>
                            <a:pt x="495672" y="449678"/>
                            <a:pt x="499963" y="450941"/>
                          </a:cubicBezTo>
                          <a:lnTo>
                            <a:pt x="534398" y="461120"/>
                          </a:lnTo>
                          <a:cubicBezTo>
                            <a:pt x="537890" y="462160"/>
                            <a:pt x="541642" y="460767"/>
                            <a:pt x="543648" y="457739"/>
                          </a:cubicBezTo>
                          <a:cubicBezTo>
                            <a:pt x="545152" y="455473"/>
                            <a:pt x="546619" y="453207"/>
                            <a:pt x="548050" y="450904"/>
                          </a:cubicBezTo>
                          <a:cubicBezTo>
                            <a:pt x="549981" y="447821"/>
                            <a:pt x="549684" y="443828"/>
                            <a:pt x="547307" y="441079"/>
                          </a:cubicBezTo>
                          <a:lnTo>
                            <a:pt x="523774" y="413943"/>
                          </a:lnTo>
                          <a:cubicBezTo>
                            <a:pt x="520839" y="410563"/>
                            <a:pt x="520208" y="405771"/>
                            <a:pt x="522140" y="401740"/>
                          </a:cubicBezTo>
                          <a:cubicBezTo>
                            <a:pt x="523347" y="399196"/>
                            <a:pt x="524536" y="396632"/>
                            <a:pt x="525668" y="394032"/>
                          </a:cubicBezTo>
                          <a:cubicBezTo>
                            <a:pt x="527452" y="389927"/>
                            <a:pt x="531501" y="387271"/>
                            <a:pt x="535958" y="387271"/>
                          </a:cubicBezTo>
                          <a:lnTo>
                            <a:pt x="571898" y="387308"/>
                          </a:lnTo>
                          <a:cubicBezTo>
                            <a:pt x="575539" y="387308"/>
                            <a:pt x="578733" y="384931"/>
                            <a:pt x="579810" y="381458"/>
                          </a:cubicBezTo>
                          <a:cubicBezTo>
                            <a:pt x="580609" y="378895"/>
                            <a:pt x="581371" y="376294"/>
                            <a:pt x="582095" y="373694"/>
                          </a:cubicBezTo>
                          <a:cubicBezTo>
                            <a:pt x="583079" y="370184"/>
                            <a:pt x="581668" y="366432"/>
                            <a:pt x="578603" y="364482"/>
                          </a:cubicBezTo>
                          <a:lnTo>
                            <a:pt x="548328" y="345109"/>
                          </a:lnTo>
                          <a:cubicBezTo>
                            <a:pt x="544558" y="342695"/>
                            <a:pt x="542608" y="338274"/>
                            <a:pt x="543313" y="333854"/>
                          </a:cubicBezTo>
                          <a:cubicBezTo>
                            <a:pt x="543759" y="331086"/>
                            <a:pt x="544149" y="328300"/>
                            <a:pt x="544502" y="325496"/>
                          </a:cubicBezTo>
                          <a:cubicBezTo>
                            <a:pt x="545059" y="321057"/>
                            <a:pt x="548180" y="317360"/>
                            <a:pt x="552470" y="316098"/>
                          </a:cubicBezTo>
                          <a:lnTo>
                            <a:pt x="586943" y="305993"/>
                          </a:lnTo>
                          <a:cubicBezTo>
                            <a:pt x="590397" y="304972"/>
                            <a:pt x="592812" y="301833"/>
                            <a:pt x="592886" y="298230"/>
                          </a:cubicBezTo>
                          <a:cubicBezTo>
                            <a:pt x="592905" y="296837"/>
                            <a:pt x="592923" y="295444"/>
                            <a:pt x="592923" y="294051"/>
                          </a:cubicBezTo>
                          <a:cubicBezTo>
                            <a:pt x="592923" y="292658"/>
                            <a:pt x="592923" y="291265"/>
                            <a:pt x="592886" y="289872"/>
                          </a:cubicBezTo>
                          <a:close/>
                          <a:moveTo>
                            <a:pt x="296434" y="499363"/>
                          </a:moveTo>
                          <a:cubicBezTo>
                            <a:pt x="183228" y="499363"/>
                            <a:pt x="91122" y="407256"/>
                            <a:pt x="91122" y="294051"/>
                          </a:cubicBezTo>
                          <a:cubicBezTo>
                            <a:pt x="91122" y="180845"/>
                            <a:pt x="183228" y="88739"/>
                            <a:pt x="296434" y="88739"/>
                          </a:cubicBezTo>
                          <a:cubicBezTo>
                            <a:pt x="409640" y="88739"/>
                            <a:pt x="501746" y="180845"/>
                            <a:pt x="501746" y="294051"/>
                          </a:cubicBezTo>
                          <a:cubicBezTo>
                            <a:pt x="501746" y="407256"/>
                            <a:pt x="409640" y="499363"/>
                            <a:pt x="296434" y="499363"/>
                          </a:cubicBezTo>
                          <a:close/>
                        </a:path>
                      </a:pathLst>
                    </a:custGeom>
                    <a:solidFill>
                      <a:srgbClr val="0BDBB8"/>
                    </a:solidFill>
                    <a:ln w="0" cap="flat">
                      <a:noFill/>
                      <a:prstDash val="solid"/>
                      <a:miter/>
                    </a:ln>
                    <a:effectLst>
                      <a:outerShdw blurRad="38100" dist="63500" dir="13500000" algn="br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endParaRPr lang="it-IT" dirty="0"/>
                    </a:p>
                  </p:txBody>
                </p:sp>
                <p:grpSp>
                  <p:nvGrpSpPr>
                    <p:cNvPr id="24" name="Gruppo 23">
                      <a:extLst>
                        <a:ext uri="{FF2B5EF4-FFF2-40B4-BE49-F238E27FC236}">
                          <a16:creationId xmlns:a16="http://schemas.microsoft.com/office/drawing/2014/main" id="{5E328BD5-73ED-7C71-1317-53145B7C12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39410" y="2660074"/>
                      <a:ext cx="5357761" cy="2341922"/>
                      <a:chOff x="6539410" y="2660074"/>
                      <a:chExt cx="5357761" cy="2341922"/>
                    </a:xfrm>
                    <a:effectLst>
                      <a:outerShdw blurRad="50800" dist="88900" dir="13500000" algn="br" rotWithShape="0">
                        <a:prstClr val="black">
                          <a:alpha val="40000"/>
                        </a:prstClr>
                      </a:outerShdw>
                    </a:effectLst>
                  </p:grpSpPr>
                  <p:sp>
                    <p:nvSpPr>
                      <p:cNvPr id="30" name="Arco 29">
                        <a:extLst>
                          <a:ext uri="{FF2B5EF4-FFF2-40B4-BE49-F238E27FC236}">
                            <a16:creationId xmlns:a16="http://schemas.microsoft.com/office/drawing/2014/main" id="{116189FF-41F2-0A96-F38A-783DE7129B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39410" y="2660074"/>
                        <a:ext cx="1815081" cy="1815080"/>
                      </a:xfrm>
                      <a:prstGeom prst="arc">
                        <a:avLst>
                          <a:gd name="adj1" fmla="val 10500322"/>
                          <a:gd name="adj2" fmla="val 1051670"/>
                        </a:avLst>
                      </a:prstGeom>
                      <a:ln w="152400" cap="rnd">
                        <a:solidFill>
                          <a:srgbClr val="009999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34" name="Arco 33">
                        <a:extLst>
                          <a:ext uri="{FF2B5EF4-FFF2-40B4-BE49-F238E27FC236}">
                            <a16:creationId xmlns:a16="http://schemas.microsoft.com/office/drawing/2014/main" id="{E4937CE3-7F2D-35FB-C5D4-8CE5B3BCE7C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8274002" y="3186916"/>
                        <a:ext cx="1815081" cy="1815080"/>
                      </a:xfrm>
                      <a:prstGeom prst="arc">
                        <a:avLst>
                          <a:gd name="adj1" fmla="val 10500322"/>
                          <a:gd name="adj2" fmla="val 1051670"/>
                        </a:avLst>
                      </a:prstGeom>
                      <a:ln w="152400">
                        <a:solidFill>
                          <a:srgbClr val="33CCCC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35" name="Arco 34">
                        <a:extLst>
                          <a:ext uri="{FF2B5EF4-FFF2-40B4-BE49-F238E27FC236}">
                            <a16:creationId xmlns:a16="http://schemas.microsoft.com/office/drawing/2014/main" id="{D82E1982-512A-C088-D31C-DC42F6C791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082090" y="3074370"/>
                        <a:ext cx="1815081" cy="1815080"/>
                      </a:xfrm>
                      <a:prstGeom prst="arc">
                        <a:avLst>
                          <a:gd name="adj1" fmla="val 10500322"/>
                          <a:gd name="adj2" fmla="val 1051670"/>
                        </a:avLst>
                      </a:prstGeom>
                      <a:ln w="152400" cap="rnd">
                        <a:solidFill>
                          <a:srgbClr val="0BDBB8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 dirty="0"/>
                      </a:p>
                    </p:txBody>
                  </p:sp>
                </p:grpSp>
                <p:pic>
                  <p:nvPicPr>
                    <p:cNvPr id="23" name="Elemento grafico 22" descr="Call center contorno">
                      <a:extLst>
                        <a:ext uri="{FF2B5EF4-FFF2-40B4-BE49-F238E27FC236}">
                          <a16:creationId xmlns:a16="http://schemas.microsoft.com/office/drawing/2014/main" id="{7EEFDE69-8EDD-107C-AF7E-CC110C4A75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96DAC541-7B7A-43D3-8B79-37D633B846F1}">
                          <asvg:svgBlip xmlns:asvg="http://schemas.microsoft.com/office/drawing/2016/SVG/main" r:embed="rId1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36656" y="3783595"/>
                      <a:ext cx="624548" cy="624548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0" name="Elemento grafico 49" descr="Aula contorno">
                    <a:extLst>
                      <a:ext uri="{FF2B5EF4-FFF2-40B4-BE49-F238E27FC236}">
                        <a16:creationId xmlns:a16="http://schemas.microsoft.com/office/drawing/2014/main" id="{0EBDB5AF-B3F4-8AD5-0C5F-1E1EED1DBC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87984" y="3562004"/>
                    <a:ext cx="831273" cy="8312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29" name="Gruppo 1028">
                  <a:extLst>
                    <a:ext uri="{FF2B5EF4-FFF2-40B4-BE49-F238E27FC236}">
                      <a16:creationId xmlns:a16="http://schemas.microsoft.com/office/drawing/2014/main" id="{5B392387-41DD-076E-1D1F-505EC3743123}"/>
                    </a:ext>
                  </a:extLst>
                </p:cNvPr>
                <p:cNvGrpSpPr/>
                <p:nvPr/>
              </p:nvGrpSpPr>
              <p:grpSpPr>
                <a:xfrm>
                  <a:off x="6207404" y="3360131"/>
                  <a:ext cx="743896" cy="689214"/>
                  <a:chOff x="6207404" y="3360131"/>
                  <a:chExt cx="743896" cy="689214"/>
                </a:xfrm>
              </p:grpSpPr>
              <p:pic>
                <p:nvPicPr>
                  <p:cNvPr id="63" name="Elemento grafico 62" descr="Punto esclamativo con riempimento a tinta unita">
                    <a:extLst>
                      <a:ext uri="{FF2B5EF4-FFF2-40B4-BE49-F238E27FC236}">
                        <a16:creationId xmlns:a16="http://schemas.microsoft.com/office/drawing/2014/main" id="{37CB742D-1F6A-67A7-AB0A-0F45EC8955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96DAC541-7B7A-43D3-8B79-37D633B846F1}">
                        <asvg:svgBlip xmlns:asvg="http://schemas.microsoft.com/office/drawing/2016/SVG/main" r:embed="rId19"/>
                      </a:ext>
                    </a:extLst>
                  </a:blip>
                  <a:stretch>
                    <a:fillRect/>
                  </a:stretch>
                </p:blipFill>
                <p:spPr>
                  <a:xfrm rot="20604967">
                    <a:off x="6207404" y="3678294"/>
                    <a:ext cx="264943" cy="264943"/>
                  </a:xfrm>
                  <a:prstGeom prst="rect">
                    <a:avLst/>
                  </a:prstGeom>
                </p:spPr>
              </p:pic>
              <p:sp>
                <p:nvSpPr>
                  <p:cNvPr id="1024" name="Fumetto: ovale 1023">
                    <a:extLst>
                      <a:ext uri="{FF2B5EF4-FFF2-40B4-BE49-F238E27FC236}">
                        <a16:creationId xmlns:a16="http://schemas.microsoft.com/office/drawing/2014/main" id="{17075771-BFDD-83F7-5FE4-623331053220}"/>
                      </a:ext>
                    </a:extLst>
                  </p:cNvPr>
                  <p:cNvSpPr/>
                  <p:nvPr/>
                </p:nvSpPr>
                <p:spPr>
                  <a:xfrm>
                    <a:off x="6341210" y="3360131"/>
                    <a:ext cx="395438" cy="264943"/>
                  </a:xfrm>
                  <a:prstGeom prst="wedgeEllipseCallout">
                    <a:avLst/>
                  </a:prstGeom>
                  <a:noFill/>
                  <a:ln w="15875">
                    <a:solidFill>
                      <a:srgbClr val="009999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pic>
                <p:nvPicPr>
                  <p:cNvPr id="1027" name="Elemento grafico 1026" descr="Megafono contorno">
                    <a:extLst>
                      <a:ext uri="{FF2B5EF4-FFF2-40B4-BE49-F238E27FC236}">
                        <a16:creationId xmlns:a16="http://schemas.microsoft.com/office/drawing/2014/main" id="{EF62B374-D3C9-D602-67CB-BE0CB16BCB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96DAC541-7B7A-43D3-8B79-37D633B846F1}">
                        <asvg:svgBlip xmlns:asvg="http://schemas.microsoft.com/office/drawing/2016/SVG/main" r:embed="rId2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47778" y="3545823"/>
                    <a:ext cx="503522" cy="50352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041" name="Ovale 1040">
                <a:extLst>
                  <a:ext uri="{FF2B5EF4-FFF2-40B4-BE49-F238E27FC236}">
                    <a16:creationId xmlns:a16="http://schemas.microsoft.com/office/drawing/2014/main" id="{A12F0423-C365-8A18-F7E6-A10AD6841B8A}"/>
                  </a:ext>
                </a:extLst>
              </p:cNvPr>
              <p:cNvSpPr/>
              <p:nvPr/>
            </p:nvSpPr>
            <p:spPr>
              <a:xfrm>
                <a:off x="2820429" y="4997106"/>
                <a:ext cx="2334831" cy="19109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softEdge rad="889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43" name="Ovale 1042">
                <a:extLst>
                  <a:ext uri="{FF2B5EF4-FFF2-40B4-BE49-F238E27FC236}">
                    <a16:creationId xmlns:a16="http://schemas.microsoft.com/office/drawing/2014/main" id="{B8511BC1-4CC5-DD99-9F60-1CB5DFCA6834}"/>
                  </a:ext>
                </a:extLst>
              </p:cNvPr>
              <p:cNvSpPr/>
              <p:nvPr/>
            </p:nvSpPr>
            <p:spPr>
              <a:xfrm>
                <a:off x="824979" y="4508626"/>
                <a:ext cx="2334831" cy="19109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softEdge rad="889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2" name="Rettangolo 104">
            <a:extLst>
              <a:ext uri="{FF2B5EF4-FFF2-40B4-BE49-F238E27FC236}">
                <a16:creationId xmlns:a16="http://schemas.microsoft.com/office/drawing/2014/main" id="{F49CFF32-5F89-83F4-65ED-97A43F847565}"/>
              </a:ext>
            </a:extLst>
          </p:cNvPr>
          <p:cNvSpPr/>
          <p:nvPr/>
        </p:nvSpPr>
        <p:spPr>
          <a:xfrm rot="19405888" flipH="1">
            <a:off x="11998732" y="6236516"/>
            <a:ext cx="422614" cy="570921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9092707-FD07-DB8E-9DFB-00586E4FE7C5}"/>
              </a:ext>
            </a:extLst>
          </p:cNvPr>
          <p:cNvSpPr/>
          <p:nvPr/>
        </p:nvSpPr>
        <p:spPr>
          <a:xfrm rot="20700000">
            <a:off x="11550474" y="6490522"/>
            <a:ext cx="265296" cy="2411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numero diapositiva 82">
            <a:extLst>
              <a:ext uri="{FF2B5EF4-FFF2-40B4-BE49-F238E27FC236}">
                <a16:creationId xmlns:a16="http://schemas.microsoft.com/office/drawing/2014/main" id="{8C104C88-5058-542D-7997-19485A97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39" y="6259147"/>
            <a:ext cx="753209" cy="365125"/>
          </a:xfrm>
        </p:spPr>
        <p:txBody>
          <a:bodyPr/>
          <a:lstStyle/>
          <a:p>
            <a:fld id="{593F720E-7FAB-4822-8462-DC3A77E9B469}" type="slidenum">
              <a:rPr lang="it-IT" smtClean="0">
                <a:latin typeface="+mj-lt"/>
              </a:rPr>
              <a:t>6</a:t>
            </a:fld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0737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91">
              <a:schemeClr val="bg1"/>
            </a:gs>
            <a:gs pos="37000">
              <a:schemeClr val="accent4">
                <a:lumMod val="20000"/>
                <a:lumOff val="80000"/>
                <a:alpha val="52000"/>
              </a:schemeClr>
            </a:gs>
            <a:gs pos="91000">
              <a:srgbClr val="3DF5D6">
                <a:alpha val="22000"/>
              </a:srgb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AED1F414-C7CD-B96B-88A8-351FCC6329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6F735BCB-7DF6-31F8-9711-8617880365F6}"/>
              </a:ext>
            </a:extLst>
          </p:cNvPr>
          <p:cNvSpPr/>
          <p:nvPr/>
        </p:nvSpPr>
        <p:spPr>
          <a:xfrm>
            <a:off x="5950841" y="5654915"/>
            <a:ext cx="2563255" cy="1107008"/>
          </a:xfrm>
          <a:prstGeom prst="rect">
            <a:avLst/>
          </a:prstGeom>
          <a:solidFill>
            <a:srgbClr val="0BDBB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08" name="Rettangolo 8207">
            <a:extLst>
              <a:ext uri="{FF2B5EF4-FFF2-40B4-BE49-F238E27FC236}">
                <a16:creationId xmlns:a16="http://schemas.microsoft.com/office/drawing/2014/main" id="{4F2593D5-BF03-AB0D-0120-A3A088DF078C}"/>
              </a:ext>
            </a:extLst>
          </p:cNvPr>
          <p:cNvSpPr/>
          <p:nvPr/>
        </p:nvSpPr>
        <p:spPr>
          <a:xfrm>
            <a:off x="1350566" y="2276143"/>
            <a:ext cx="2102265" cy="1533424"/>
          </a:xfrm>
          <a:prstGeom prst="rect">
            <a:avLst/>
          </a:prstGeom>
          <a:solidFill>
            <a:srgbClr val="49B4B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104">
            <a:extLst>
              <a:ext uri="{FF2B5EF4-FFF2-40B4-BE49-F238E27FC236}">
                <a16:creationId xmlns:a16="http://schemas.microsoft.com/office/drawing/2014/main" id="{E5008188-B8A3-52A3-5D7B-8FFE368A7BC1}"/>
              </a:ext>
            </a:extLst>
          </p:cNvPr>
          <p:cNvSpPr/>
          <p:nvPr/>
        </p:nvSpPr>
        <p:spPr>
          <a:xfrm rot="2194112">
            <a:off x="-299288" y="49279"/>
            <a:ext cx="562499" cy="759895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FD8D560-CB36-A112-6104-C5C15E626AB3}"/>
              </a:ext>
            </a:extLst>
          </p:cNvPr>
          <p:cNvSpPr/>
          <p:nvPr/>
        </p:nvSpPr>
        <p:spPr>
          <a:xfrm rot="20700000">
            <a:off x="321229" y="1014638"/>
            <a:ext cx="516809" cy="469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583D37-A294-8ACA-36EA-F66F9C314671}"/>
              </a:ext>
            </a:extLst>
          </p:cNvPr>
          <p:cNvSpPr txBox="1"/>
          <p:nvPr/>
        </p:nvSpPr>
        <p:spPr>
          <a:xfrm>
            <a:off x="474795" y="346433"/>
            <a:ext cx="614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C7E6B"/>
                </a:solidFill>
                <a:latin typeface="+mj-lt"/>
                <a:cs typeface="Times New Roman" panose="02020603050405020304" pitchFamily="18" charset="0"/>
              </a:rPr>
              <a:t>SERVIZI INFORMATIVI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46B2A3E-02A3-C435-BD08-597C5FA00059}"/>
              </a:ext>
            </a:extLst>
          </p:cNvPr>
          <p:cNvSpPr txBox="1"/>
          <p:nvPr/>
        </p:nvSpPr>
        <p:spPr>
          <a:xfrm>
            <a:off x="6041412" y="5806773"/>
            <a:ext cx="24726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6699"/>
                </a:solidFill>
              </a:rPr>
              <a:t>Ad oggi realizzati </a:t>
            </a:r>
          </a:p>
          <a:p>
            <a:r>
              <a:rPr lang="it-IT" b="1" dirty="0">
                <a:solidFill>
                  <a:srgbClr val="006699"/>
                </a:solidFill>
              </a:rPr>
              <a:t>7 WEBINAR </a:t>
            </a:r>
          </a:p>
          <a:p>
            <a:r>
              <a:rPr lang="it-IT" sz="1600" b="1" dirty="0">
                <a:solidFill>
                  <a:srgbClr val="006699"/>
                </a:solidFill>
              </a:rPr>
              <a:t>Oltre 800 PARTECIPANTI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9A84C783-8C3B-C0E8-3D2A-124E0688D3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870" y="72220"/>
            <a:ext cx="3830890" cy="1801882"/>
          </a:xfrm>
          <a:prstGeom prst="rect">
            <a:avLst/>
          </a:prstGeom>
        </p:spPr>
      </p:pic>
      <p:sp>
        <p:nvSpPr>
          <p:cNvPr id="8211" name="Rettangolo 8210">
            <a:extLst>
              <a:ext uri="{FF2B5EF4-FFF2-40B4-BE49-F238E27FC236}">
                <a16:creationId xmlns:a16="http://schemas.microsoft.com/office/drawing/2014/main" id="{329A70FB-90B0-60B5-FD8A-E1D68284F13B}"/>
              </a:ext>
            </a:extLst>
          </p:cNvPr>
          <p:cNvSpPr/>
          <p:nvPr/>
        </p:nvSpPr>
        <p:spPr>
          <a:xfrm>
            <a:off x="5439076" y="2693304"/>
            <a:ext cx="2102265" cy="1533424"/>
          </a:xfrm>
          <a:prstGeom prst="rect">
            <a:avLst/>
          </a:prstGeom>
          <a:solidFill>
            <a:srgbClr val="0BDBB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210" name="Rettangolo 8209">
            <a:extLst>
              <a:ext uri="{FF2B5EF4-FFF2-40B4-BE49-F238E27FC236}">
                <a16:creationId xmlns:a16="http://schemas.microsoft.com/office/drawing/2014/main" id="{569B3E77-DA95-4FD1-9389-228B83C5F35C}"/>
              </a:ext>
            </a:extLst>
          </p:cNvPr>
          <p:cNvSpPr/>
          <p:nvPr/>
        </p:nvSpPr>
        <p:spPr>
          <a:xfrm>
            <a:off x="3400611" y="1637125"/>
            <a:ext cx="2102265" cy="1533425"/>
          </a:xfrm>
          <a:prstGeom prst="rect">
            <a:avLst/>
          </a:prstGeom>
          <a:solidFill>
            <a:srgbClr val="64DBB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205" name="Rettangolo 8204">
            <a:extLst>
              <a:ext uri="{FF2B5EF4-FFF2-40B4-BE49-F238E27FC236}">
                <a16:creationId xmlns:a16="http://schemas.microsoft.com/office/drawing/2014/main" id="{B43DFF28-6351-95AE-AF39-A1D006DD00FB}"/>
              </a:ext>
            </a:extLst>
          </p:cNvPr>
          <p:cNvSpPr/>
          <p:nvPr/>
        </p:nvSpPr>
        <p:spPr>
          <a:xfrm>
            <a:off x="1350566" y="3816165"/>
            <a:ext cx="2102265" cy="1533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65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D7644EC-572B-B009-385F-DA968564E7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524" y="2276024"/>
            <a:ext cx="1685897" cy="16858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032FCCF-DF32-F7E1-F77E-47EB9B91ED94}"/>
              </a:ext>
            </a:extLst>
          </p:cNvPr>
          <p:cNvSpPr txBox="1"/>
          <p:nvPr/>
        </p:nvSpPr>
        <p:spPr>
          <a:xfrm>
            <a:off x="1187099" y="3805172"/>
            <a:ext cx="23564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rPr>
              <a:t>SITO PID</a:t>
            </a:r>
          </a:p>
          <a:p>
            <a:pPr algn="ctr"/>
            <a:r>
              <a:rPr lang="it-IT" sz="1600" dirty="0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rPr>
              <a:t>DOVE TROVARE </a:t>
            </a:r>
          </a:p>
          <a:p>
            <a:pPr algn="ctr"/>
            <a:r>
              <a:rPr lang="it-IT" sz="1600" dirty="0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rPr>
              <a:t>INFORMAZIONI </a:t>
            </a:r>
          </a:p>
          <a:p>
            <a:pPr algn="ctr"/>
            <a:r>
              <a:rPr lang="it-IT" sz="1600" dirty="0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rPr>
              <a:t>PER LE IMPRESE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5D0AAAE-8907-17A0-7BF9-951C71B5D96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247" y="1924737"/>
            <a:ext cx="989278" cy="912335"/>
          </a:xfrm>
          <a:prstGeom prst="rect">
            <a:avLst/>
          </a:prstGeom>
        </p:spPr>
      </p:pic>
      <p:grpSp>
        <p:nvGrpSpPr>
          <p:cNvPr id="8220" name="Elemento grafico 8218" descr="Programmatrice contorno">
            <a:extLst>
              <a:ext uri="{FF2B5EF4-FFF2-40B4-BE49-F238E27FC236}">
                <a16:creationId xmlns:a16="http://schemas.microsoft.com/office/drawing/2014/main" id="{2F297A14-B830-2FA2-A08D-8004D63E179F}"/>
              </a:ext>
            </a:extLst>
          </p:cNvPr>
          <p:cNvGrpSpPr/>
          <p:nvPr/>
        </p:nvGrpSpPr>
        <p:grpSpPr>
          <a:xfrm>
            <a:off x="6132255" y="2993184"/>
            <a:ext cx="683946" cy="927640"/>
            <a:chOff x="10797979" y="2497226"/>
            <a:chExt cx="605216" cy="809632"/>
          </a:xfrm>
          <a:solidFill>
            <a:schemeClr val="bg1"/>
          </a:solidFill>
        </p:grpSpPr>
        <p:sp>
          <p:nvSpPr>
            <p:cNvPr id="8221" name="Figura a mano libera: forma 8220">
              <a:extLst>
                <a:ext uri="{FF2B5EF4-FFF2-40B4-BE49-F238E27FC236}">
                  <a16:creationId xmlns:a16="http://schemas.microsoft.com/office/drawing/2014/main" id="{D6A4130E-CC8B-DAA1-C86F-0CCA1FCE56AB}"/>
                </a:ext>
              </a:extLst>
            </p:cNvPr>
            <p:cNvSpPr/>
            <p:nvPr/>
          </p:nvSpPr>
          <p:spPr>
            <a:xfrm>
              <a:off x="10797979" y="2497226"/>
              <a:ext cx="605216" cy="736499"/>
            </a:xfrm>
            <a:custGeom>
              <a:avLst/>
              <a:gdLst>
                <a:gd name="connsiteX0" fmla="*/ 421934 w 605216"/>
                <a:gd name="connsiteY0" fmla="*/ 419107 h 736499"/>
                <a:gd name="connsiteX1" fmla="*/ 544016 w 605216"/>
                <a:gd name="connsiteY1" fmla="*/ 483544 h 736499"/>
                <a:gd name="connsiteX2" fmla="*/ 569267 w 605216"/>
                <a:gd name="connsiteY2" fmla="*/ 533626 h 736499"/>
                <a:gd name="connsiteX3" fmla="*/ 586002 w 605216"/>
                <a:gd name="connsiteY3" fmla="*/ 667195 h 736499"/>
                <a:gd name="connsiteX4" fmla="*/ 574334 w 605216"/>
                <a:gd name="connsiteY4" fmla="*/ 693742 h 736499"/>
                <a:gd name="connsiteX5" fmla="*/ 531167 w 605216"/>
                <a:gd name="connsiteY5" fmla="*/ 715973 h 736499"/>
                <a:gd name="connsiteX6" fmla="*/ 531167 w 605216"/>
                <a:gd name="connsiteY6" fmla="*/ 736499 h 736499"/>
                <a:gd name="connsiteX7" fmla="*/ 584993 w 605216"/>
                <a:gd name="connsiteY7" fmla="*/ 709477 h 736499"/>
                <a:gd name="connsiteX8" fmla="*/ 604833 w 605216"/>
                <a:gd name="connsiteY8" fmla="*/ 664900 h 736499"/>
                <a:gd name="connsiteX9" fmla="*/ 588317 w 605216"/>
                <a:gd name="connsiteY9" fmla="*/ 532721 h 736499"/>
                <a:gd name="connsiteX10" fmla="*/ 556399 w 605216"/>
                <a:gd name="connsiteY10" fmla="*/ 469018 h 736499"/>
                <a:gd name="connsiteX11" fmla="*/ 472055 w 605216"/>
                <a:gd name="connsiteY11" fmla="*/ 418783 h 736499"/>
                <a:gd name="connsiteX12" fmla="*/ 474055 w 605216"/>
                <a:gd name="connsiteY12" fmla="*/ 177353 h 736499"/>
                <a:gd name="connsiteX13" fmla="*/ 468397 w 605216"/>
                <a:gd name="connsiteY13" fmla="*/ 129119 h 736499"/>
                <a:gd name="connsiteX14" fmla="*/ 377471 w 605216"/>
                <a:gd name="connsiteY14" fmla="*/ 17838 h 736499"/>
                <a:gd name="connsiteX15" fmla="*/ 354878 w 605216"/>
                <a:gd name="connsiteY15" fmla="*/ 19743 h 736499"/>
                <a:gd name="connsiteX16" fmla="*/ 353811 w 605216"/>
                <a:gd name="connsiteY16" fmla="*/ 20505 h 736499"/>
                <a:gd name="connsiteX17" fmla="*/ 349592 w 605216"/>
                <a:gd name="connsiteY17" fmla="*/ 14609 h 736499"/>
                <a:gd name="connsiteX18" fmla="*/ 330799 w 605216"/>
                <a:gd name="connsiteY18" fmla="*/ 2550 h 736499"/>
                <a:gd name="connsiteX19" fmla="*/ 190562 w 605216"/>
                <a:gd name="connsiteY19" fmla="*/ 41279 h 736499"/>
                <a:gd name="connsiteX20" fmla="*/ 131688 w 605216"/>
                <a:gd name="connsiteY20" fmla="*/ 174953 h 736499"/>
                <a:gd name="connsiteX21" fmla="*/ 133212 w 605216"/>
                <a:gd name="connsiteY21" fmla="*/ 418793 h 736499"/>
                <a:gd name="connsiteX22" fmla="*/ 48792 w 605216"/>
                <a:gd name="connsiteY22" fmla="*/ 469066 h 736499"/>
                <a:gd name="connsiteX23" fmla="*/ 16864 w 605216"/>
                <a:gd name="connsiteY23" fmla="*/ 532769 h 736499"/>
                <a:gd name="connsiteX24" fmla="*/ 367 w 605216"/>
                <a:gd name="connsiteY24" fmla="*/ 665014 h 736499"/>
                <a:gd name="connsiteX25" fmla="*/ 20227 w 605216"/>
                <a:gd name="connsiteY25" fmla="*/ 709467 h 736499"/>
                <a:gd name="connsiteX26" fmla="*/ 73967 w 605216"/>
                <a:gd name="connsiteY26" fmla="*/ 736490 h 736499"/>
                <a:gd name="connsiteX27" fmla="*/ 73967 w 605216"/>
                <a:gd name="connsiteY27" fmla="*/ 715954 h 736499"/>
                <a:gd name="connsiteX28" fmla="*/ 30923 w 605216"/>
                <a:gd name="connsiteY28" fmla="*/ 693732 h 736499"/>
                <a:gd name="connsiteX29" fmla="*/ 19246 w 605216"/>
                <a:gd name="connsiteY29" fmla="*/ 667291 h 736499"/>
                <a:gd name="connsiteX30" fmla="*/ 35867 w 605216"/>
                <a:gd name="connsiteY30" fmla="*/ 534607 h 736499"/>
                <a:gd name="connsiteX31" fmla="*/ 35943 w 605216"/>
                <a:gd name="connsiteY31" fmla="*/ 533655 h 736499"/>
                <a:gd name="connsiteX32" fmla="*/ 61156 w 605216"/>
                <a:gd name="connsiteY32" fmla="*/ 483572 h 736499"/>
                <a:gd name="connsiteX33" fmla="*/ 183200 w 605216"/>
                <a:gd name="connsiteY33" fmla="*/ 419107 h 736499"/>
                <a:gd name="connsiteX34" fmla="*/ 302567 w 605216"/>
                <a:gd name="connsiteY34" fmla="*/ 447682 h 736499"/>
                <a:gd name="connsiteX35" fmla="*/ 421934 w 605216"/>
                <a:gd name="connsiteY35" fmla="*/ 419107 h 736499"/>
                <a:gd name="connsiteX36" fmla="*/ 175313 w 605216"/>
                <a:gd name="connsiteY36" fmla="*/ 401781 h 736499"/>
                <a:gd name="connsiteX37" fmla="*/ 152215 w 605216"/>
                <a:gd name="connsiteY37" fmla="*/ 410706 h 736499"/>
                <a:gd name="connsiteX38" fmla="*/ 150738 w 605216"/>
                <a:gd name="connsiteY38" fmla="*/ 174829 h 736499"/>
                <a:gd name="connsiteX39" fmla="*/ 202916 w 605216"/>
                <a:gd name="connsiteY39" fmla="*/ 55767 h 736499"/>
                <a:gd name="connsiteX40" fmla="*/ 327446 w 605216"/>
                <a:gd name="connsiteY40" fmla="*/ 21334 h 736499"/>
                <a:gd name="connsiteX41" fmla="*/ 334056 w 605216"/>
                <a:gd name="connsiteY41" fmla="*/ 25715 h 736499"/>
                <a:gd name="connsiteX42" fmla="*/ 343801 w 605216"/>
                <a:gd name="connsiteY42" fmla="*/ 39336 h 736499"/>
                <a:gd name="connsiteX43" fmla="*/ 357069 w 605216"/>
                <a:gd name="connsiteY43" fmla="*/ 41555 h 736499"/>
                <a:gd name="connsiteX44" fmla="*/ 365879 w 605216"/>
                <a:gd name="connsiteY44" fmla="*/ 35278 h 736499"/>
                <a:gd name="connsiteX45" fmla="*/ 368927 w 605216"/>
                <a:gd name="connsiteY45" fmla="*/ 34897 h 736499"/>
                <a:gd name="connsiteX46" fmla="*/ 449966 w 605216"/>
                <a:gd name="connsiteY46" fmla="*/ 134148 h 736499"/>
                <a:gd name="connsiteX47" fmla="*/ 454967 w 605216"/>
                <a:gd name="connsiteY47" fmla="*/ 177267 h 736499"/>
                <a:gd name="connsiteX48" fmla="*/ 453062 w 605216"/>
                <a:gd name="connsiteY48" fmla="*/ 410754 h 736499"/>
                <a:gd name="connsiteX49" fmla="*/ 430621 w 605216"/>
                <a:gd name="connsiteY49" fmla="*/ 402067 h 736499"/>
                <a:gd name="connsiteX50" fmla="*/ 400141 w 605216"/>
                <a:gd name="connsiteY50" fmla="*/ 389561 h 736499"/>
                <a:gd name="connsiteX51" fmla="*/ 388292 w 605216"/>
                <a:gd name="connsiteY51" fmla="*/ 371939 h 736499"/>
                <a:gd name="connsiteX52" fmla="*/ 388292 w 605216"/>
                <a:gd name="connsiteY52" fmla="*/ 340145 h 736499"/>
                <a:gd name="connsiteX53" fmla="*/ 435917 w 605216"/>
                <a:gd name="connsiteY53" fmla="*/ 238132 h 736499"/>
                <a:gd name="connsiteX54" fmla="*/ 435917 w 605216"/>
                <a:gd name="connsiteY54" fmla="*/ 190507 h 736499"/>
                <a:gd name="connsiteX55" fmla="*/ 407342 w 605216"/>
                <a:gd name="connsiteY55" fmla="*/ 161932 h 736499"/>
                <a:gd name="connsiteX56" fmla="*/ 197792 w 605216"/>
                <a:gd name="connsiteY56" fmla="*/ 161932 h 736499"/>
                <a:gd name="connsiteX57" fmla="*/ 169217 w 605216"/>
                <a:gd name="connsiteY57" fmla="*/ 190507 h 736499"/>
                <a:gd name="connsiteX58" fmla="*/ 169217 w 605216"/>
                <a:gd name="connsiteY58" fmla="*/ 238132 h 736499"/>
                <a:gd name="connsiteX59" fmla="*/ 216766 w 605216"/>
                <a:gd name="connsiteY59" fmla="*/ 340050 h 736499"/>
                <a:gd name="connsiteX60" fmla="*/ 216766 w 605216"/>
                <a:gd name="connsiteY60" fmla="*/ 371901 h 736499"/>
                <a:gd name="connsiteX61" fmla="*/ 204974 w 605216"/>
                <a:gd name="connsiteY61" fmla="*/ 389580 h 736499"/>
                <a:gd name="connsiteX62" fmla="*/ 188267 w 605216"/>
                <a:gd name="connsiteY62" fmla="*/ 238132 h 736499"/>
                <a:gd name="connsiteX63" fmla="*/ 188267 w 605216"/>
                <a:gd name="connsiteY63" fmla="*/ 190507 h 736499"/>
                <a:gd name="connsiteX64" fmla="*/ 197792 w 605216"/>
                <a:gd name="connsiteY64" fmla="*/ 180982 h 736499"/>
                <a:gd name="connsiteX65" fmla="*/ 407342 w 605216"/>
                <a:gd name="connsiteY65" fmla="*/ 180982 h 736499"/>
                <a:gd name="connsiteX66" fmla="*/ 416867 w 605216"/>
                <a:gd name="connsiteY66" fmla="*/ 190507 h 736499"/>
                <a:gd name="connsiteX67" fmla="*/ 416867 w 605216"/>
                <a:gd name="connsiteY67" fmla="*/ 238132 h 736499"/>
                <a:gd name="connsiteX68" fmla="*/ 302567 w 605216"/>
                <a:gd name="connsiteY68" fmla="*/ 352432 h 736499"/>
                <a:gd name="connsiteX69" fmla="*/ 188267 w 605216"/>
                <a:gd name="connsiteY69" fmla="*/ 238132 h 736499"/>
                <a:gd name="connsiteX70" fmla="*/ 302567 w 605216"/>
                <a:gd name="connsiteY70" fmla="*/ 428632 h 736499"/>
                <a:gd name="connsiteX71" fmla="*/ 205564 w 605216"/>
                <a:gd name="connsiteY71" fmla="*/ 409887 h 736499"/>
                <a:gd name="connsiteX72" fmla="*/ 212232 w 605216"/>
                <a:gd name="connsiteY72" fmla="*/ 407163 h 736499"/>
                <a:gd name="connsiteX73" fmla="*/ 235892 w 605216"/>
                <a:gd name="connsiteY73" fmla="*/ 371930 h 736499"/>
                <a:gd name="connsiteX74" fmla="*/ 235892 w 605216"/>
                <a:gd name="connsiteY74" fmla="*/ 353385 h 736499"/>
                <a:gd name="connsiteX75" fmla="*/ 369242 w 605216"/>
                <a:gd name="connsiteY75" fmla="*/ 353451 h 736499"/>
                <a:gd name="connsiteX76" fmla="*/ 369242 w 605216"/>
                <a:gd name="connsiteY76" fmla="*/ 371930 h 736499"/>
                <a:gd name="connsiteX77" fmla="*/ 392873 w 605216"/>
                <a:gd name="connsiteY77" fmla="*/ 407172 h 736499"/>
                <a:gd name="connsiteX78" fmla="*/ 399541 w 605216"/>
                <a:gd name="connsiteY78" fmla="*/ 409906 h 736499"/>
                <a:gd name="connsiteX79" fmla="*/ 302567 w 605216"/>
                <a:gd name="connsiteY79" fmla="*/ 428632 h 73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05216" h="736499">
                  <a:moveTo>
                    <a:pt x="421934" y="419107"/>
                  </a:moveTo>
                  <a:cubicBezTo>
                    <a:pt x="475636" y="439110"/>
                    <a:pt x="516879" y="460474"/>
                    <a:pt x="544016" y="483544"/>
                  </a:cubicBezTo>
                  <a:cubicBezTo>
                    <a:pt x="559293" y="495790"/>
                    <a:pt x="568506" y="514062"/>
                    <a:pt x="569267" y="533626"/>
                  </a:cubicBezTo>
                  <a:lnTo>
                    <a:pt x="586002" y="667195"/>
                  </a:lnTo>
                  <a:cubicBezTo>
                    <a:pt x="587371" y="677528"/>
                    <a:pt x="582872" y="687764"/>
                    <a:pt x="574334" y="693742"/>
                  </a:cubicBezTo>
                  <a:cubicBezTo>
                    <a:pt x="560779" y="702670"/>
                    <a:pt x="546308" y="710124"/>
                    <a:pt x="531167" y="715973"/>
                  </a:cubicBezTo>
                  <a:lnTo>
                    <a:pt x="531167" y="736499"/>
                  </a:lnTo>
                  <a:cubicBezTo>
                    <a:pt x="550108" y="729639"/>
                    <a:pt x="568175" y="720569"/>
                    <a:pt x="584993" y="709477"/>
                  </a:cubicBezTo>
                  <a:cubicBezTo>
                    <a:pt x="599414" y="699491"/>
                    <a:pt x="607067" y="682298"/>
                    <a:pt x="604833" y="664900"/>
                  </a:cubicBezTo>
                  <a:lnTo>
                    <a:pt x="588317" y="532721"/>
                  </a:lnTo>
                  <a:cubicBezTo>
                    <a:pt x="587181" y="507925"/>
                    <a:pt x="575580" y="484774"/>
                    <a:pt x="556399" y="469018"/>
                  </a:cubicBezTo>
                  <a:cubicBezTo>
                    <a:pt x="530822" y="448339"/>
                    <a:pt x="502419" y="431423"/>
                    <a:pt x="472055" y="418783"/>
                  </a:cubicBezTo>
                  <a:cubicBezTo>
                    <a:pt x="472312" y="392390"/>
                    <a:pt x="473788" y="238427"/>
                    <a:pt x="474055" y="177353"/>
                  </a:cubicBezTo>
                  <a:cubicBezTo>
                    <a:pt x="474371" y="161092"/>
                    <a:pt x="472467" y="144864"/>
                    <a:pt x="468397" y="129119"/>
                  </a:cubicBezTo>
                  <a:cubicBezTo>
                    <a:pt x="455310" y="80774"/>
                    <a:pt x="422238" y="40298"/>
                    <a:pt x="377471" y="17838"/>
                  </a:cubicBezTo>
                  <a:cubicBezTo>
                    <a:pt x="370169" y="14239"/>
                    <a:pt x="361475" y="14972"/>
                    <a:pt x="354878" y="19743"/>
                  </a:cubicBezTo>
                  <a:lnTo>
                    <a:pt x="353811" y="20505"/>
                  </a:lnTo>
                  <a:lnTo>
                    <a:pt x="349592" y="14609"/>
                  </a:lnTo>
                  <a:cubicBezTo>
                    <a:pt x="345161" y="8271"/>
                    <a:pt x="338407" y="3938"/>
                    <a:pt x="330799" y="2550"/>
                  </a:cubicBezTo>
                  <a:cubicBezTo>
                    <a:pt x="280610" y="-6248"/>
                    <a:pt x="229123" y="7971"/>
                    <a:pt x="190562" y="41279"/>
                  </a:cubicBezTo>
                  <a:cubicBezTo>
                    <a:pt x="152215" y="74997"/>
                    <a:pt x="130677" y="123901"/>
                    <a:pt x="131688" y="174953"/>
                  </a:cubicBezTo>
                  <a:lnTo>
                    <a:pt x="133212" y="418793"/>
                  </a:lnTo>
                  <a:cubicBezTo>
                    <a:pt x="102817" y="431435"/>
                    <a:pt x="74388" y="448364"/>
                    <a:pt x="48792" y="469066"/>
                  </a:cubicBezTo>
                  <a:cubicBezTo>
                    <a:pt x="29607" y="484819"/>
                    <a:pt x="18004" y="507971"/>
                    <a:pt x="16864" y="532769"/>
                  </a:cubicBezTo>
                  <a:lnTo>
                    <a:pt x="367" y="665014"/>
                  </a:lnTo>
                  <a:cubicBezTo>
                    <a:pt x="-1814" y="682374"/>
                    <a:pt x="5840" y="699508"/>
                    <a:pt x="20227" y="709467"/>
                  </a:cubicBezTo>
                  <a:cubicBezTo>
                    <a:pt x="37017" y="720554"/>
                    <a:pt x="55055" y="729623"/>
                    <a:pt x="73967" y="736490"/>
                  </a:cubicBezTo>
                  <a:lnTo>
                    <a:pt x="73967" y="715954"/>
                  </a:lnTo>
                  <a:cubicBezTo>
                    <a:pt x="58870" y="710099"/>
                    <a:pt x="44439" y="702649"/>
                    <a:pt x="30923" y="693732"/>
                  </a:cubicBezTo>
                  <a:cubicBezTo>
                    <a:pt x="22414" y="687778"/>
                    <a:pt x="17915" y="677591"/>
                    <a:pt x="19246" y="667291"/>
                  </a:cubicBezTo>
                  <a:lnTo>
                    <a:pt x="35867" y="534607"/>
                  </a:lnTo>
                  <a:lnTo>
                    <a:pt x="35943" y="533655"/>
                  </a:lnTo>
                  <a:cubicBezTo>
                    <a:pt x="36695" y="514096"/>
                    <a:pt x="45893" y="495825"/>
                    <a:pt x="61156" y="483572"/>
                  </a:cubicBezTo>
                  <a:cubicBezTo>
                    <a:pt x="88731" y="460065"/>
                    <a:pt x="128088" y="439386"/>
                    <a:pt x="183200" y="419107"/>
                  </a:cubicBezTo>
                  <a:cubicBezTo>
                    <a:pt x="208993" y="436833"/>
                    <a:pt x="253989" y="447682"/>
                    <a:pt x="302567" y="447682"/>
                  </a:cubicBezTo>
                  <a:cubicBezTo>
                    <a:pt x="351144" y="447682"/>
                    <a:pt x="396140" y="436833"/>
                    <a:pt x="421934" y="419107"/>
                  </a:cubicBezTo>
                  <a:close/>
                  <a:moveTo>
                    <a:pt x="175313" y="401781"/>
                  </a:moveTo>
                  <a:cubicBezTo>
                    <a:pt x="167280" y="404741"/>
                    <a:pt x="159580" y="407715"/>
                    <a:pt x="152215" y="410706"/>
                  </a:cubicBezTo>
                  <a:lnTo>
                    <a:pt x="150738" y="174829"/>
                  </a:lnTo>
                  <a:cubicBezTo>
                    <a:pt x="149762" y="129397"/>
                    <a:pt x="168850" y="85842"/>
                    <a:pt x="202916" y="55767"/>
                  </a:cubicBezTo>
                  <a:cubicBezTo>
                    <a:pt x="237142" y="26158"/>
                    <a:pt x="282871" y="13514"/>
                    <a:pt x="327446" y="21334"/>
                  </a:cubicBezTo>
                  <a:cubicBezTo>
                    <a:pt x="330133" y="21885"/>
                    <a:pt x="332502" y="23455"/>
                    <a:pt x="334056" y="25715"/>
                  </a:cubicBezTo>
                  <a:lnTo>
                    <a:pt x="343801" y="39336"/>
                  </a:lnTo>
                  <a:cubicBezTo>
                    <a:pt x="346855" y="43606"/>
                    <a:pt x="352790" y="44599"/>
                    <a:pt x="357069" y="41555"/>
                  </a:cubicBezTo>
                  <a:lnTo>
                    <a:pt x="365879" y="35278"/>
                  </a:lnTo>
                  <a:cubicBezTo>
                    <a:pt x="366754" y="34615"/>
                    <a:pt x="367917" y="34470"/>
                    <a:pt x="368927" y="34897"/>
                  </a:cubicBezTo>
                  <a:cubicBezTo>
                    <a:pt x="408834" y="54940"/>
                    <a:pt x="438310" y="91039"/>
                    <a:pt x="449966" y="134148"/>
                  </a:cubicBezTo>
                  <a:cubicBezTo>
                    <a:pt x="453587" y="148227"/>
                    <a:pt x="455270" y="162733"/>
                    <a:pt x="454967" y="177267"/>
                  </a:cubicBezTo>
                  <a:cubicBezTo>
                    <a:pt x="454719" y="233770"/>
                    <a:pt x="453433" y="369920"/>
                    <a:pt x="453062" y="410754"/>
                  </a:cubicBezTo>
                  <a:cubicBezTo>
                    <a:pt x="445880" y="407846"/>
                    <a:pt x="438400" y="404950"/>
                    <a:pt x="430621" y="402067"/>
                  </a:cubicBezTo>
                  <a:lnTo>
                    <a:pt x="400141" y="389561"/>
                  </a:lnTo>
                  <a:cubicBezTo>
                    <a:pt x="392980" y="386637"/>
                    <a:pt x="388299" y="379674"/>
                    <a:pt x="388292" y="371939"/>
                  </a:cubicBezTo>
                  <a:lnTo>
                    <a:pt x="388292" y="340145"/>
                  </a:lnTo>
                  <a:cubicBezTo>
                    <a:pt x="418478" y="314862"/>
                    <a:pt x="435918" y="277508"/>
                    <a:pt x="435917" y="238132"/>
                  </a:cubicBezTo>
                  <a:lnTo>
                    <a:pt x="435917" y="190507"/>
                  </a:lnTo>
                  <a:cubicBezTo>
                    <a:pt x="435917" y="174725"/>
                    <a:pt x="423124" y="161932"/>
                    <a:pt x="407342" y="161932"/>
                  </a:cubicBezTo>
                  <a:lnTo>
                    <a:pt x="197792" y="161932"/>
                  </a:lnTo>
                  <a:cubicBezTo>
                    <a:pt x="182010" y="161932"/>
                    <a:pt x="169217" y="174725"/>
                    <a:pt x="169217" y="190507"/>
                  </a:cubicBezTo>
                  <a:lnTo>
                    <a:pt x="169217" y="238132"/>
                  </a:lnTo>
                  <a:cubicBezTo>
                    <a:pt x="169222" y="277463"/>
                    <a:pt x="186629" y="314776"/>
                    <a:pt x="216766" y="340050"/>
                  </a:cubicBezTo>
                  <a:lnTo>
                    <a:pt x="216766" y="371901"/>
                  </a:lnTo>
                  <a:cubicBezTo>
                    <a:pt x="216792" y="379642"/>
                    <a:pt x="212132" y="386630"/>
                    <a:pt x="204974" y="389580"/>
                  </a:cubicBezTo>
                  <a:close/>
                  <a:moveTo>
                    <a:pt x="188267" y="238132"/>
                  </a:moveTo>
                  <a:lnTo>
                    <a:pt x="188267" y="190507"/>
                  </a:lnTo>
                  <a:cubicBezTo>
                    <a:pt x="188267" y="185247"/>
                    <a:pt x="192531" y="180982"/>
                    <a:pt x="197792" y="180982"/>
                  </a:cubicBezTo>
                  <a:lnTo>
                    <a:pt x="407342" y="180982"/>
                  </a:lnTo>
                  <a:cubicBezTo>
                    <a:pt x="412602" y="180982"/>
                    <a:pt x="416867" y="185247"/>
                    <a:pt x="416867" y="190507"/>
                  </a:cubicBezTo>
                  <a:lnTo>
                    <a:pt x="416867" y="238132"/>
                  </a:lnTo>
                  <a:cubicBezTo>
                    <a:pt x="416867" y="301258"/>
                    <a:pt x="365693" y="352432"/>
                    <a:pt x="302567" y="352432"/>
                  </a:cubicBezTo>
                  <a:cubicBezTo>
                    <a:pt x="239441" y="352432"/>
                    <a:pt x="188267" y="301258"/>
                    <a:pt x="188267" y="238132"/>
                  </a:cubicBezTo>
                  <a:close/>
                  <a:moveTo>
                    <a:pt x="302567" y="428632"/>
                  </a:moveTo>
                  <a:cubicBezTo>
                    <a:pt x="269264" y="429399"/>
                    <a:pt x="236184" y="423006"/>
                    <a:pt x="205564" y="409887"/>
                  </a:cubicBezTo>
                  <a:lnTo>
                    <a:pt x="212232" y="407163"/>
                  </a:lnTo>
                  <a:cubicBezTo>
                    <a:pt x="226555" y="401330"/>
                    <a:pt x="235913" y="387396"/>
                    <a:pt x="235892" y="371930"/>
                  </a:cubicBezTo>
                  <a:lnTo>
                    <a:pt x="235892" y="353385"/>
                  </a:lnTo>
                  <a:cubicBezTo>
                    <a:pt x="277075" y="377460"/>
                    <a:pt x="328034" y="377486"/>
                    <a:pt x="369242" y="353451"/>
                  </a:cubicBezTo>
                  <a:lnTo>
                    <a:pt x="369242" y="371930"/>
                  </a:lnTo>
                  <a:cubicBezTo>
                    <a:pt x="369214" y="387392"/>
                    <a:pt x="378559" y="401328"/>
                    <a:pt x="392873" y="407172"/>
                  </a:cubicBezTo>
                  <a:lnTo>
                    <a:pt x="399541" y="409906"/>
                  </a:lnTo>
                  <a:cubicBezTo>
                    <a:pt x="368929" y="423018"/>
                    <a:pt x="335860" y="429405"/>
                    <a:pt x="302567" y="4286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222" name="Figura a mano libera: forma 8221">
              <a:extLst>
                <a:ext uri="{FF2B5EF4-FFF2-40B4-BE49-F238E27FC236}">
                  <a16:creationId xmlns:a16="http://schemas.microsoft.com/office/drawing/2014/main" id="{0517C555-C973-00EB-82D5-92110C1723B6}"/>
                </a:ext>
              </a:extLst>
            </p:cNvPr>
            <p:cNvSpPr/>
            <p:nvPr/>
          </p:nvSpPr>
          <p:spPr>
            <a:xfrm>
              <a:off x="10824321" y="3002058"/>
              <a:ext cx="552450" cy="304800"/>
            </a:xfrm>
            <a:custGeom>
              <a:avLst/>
              <a:gdLst>
                <a:gd name="connsiteX0" fmla="*/ 485775 w 552450"/>
                <a:gd name="connsiteY0" fmla="*/ 33719 h 304800"/>
                <a:gd name="connsiteX1" fmla="*/ 451866 w 552450"/>
                <a:gd name="connsiteY1" fmla="*/ 0 h 304800"/>
                <a:gd name="connsiteX2" fmla="*/ 451809 w 552450"/>
                <a:gd name="connsiteY2" fmla="*/ 0 h 304800"/>
                <a:gd name="connsiteX3" fmla="*/ 100432 w 552450"/>
                <a:gd name="connsiteY3" fmla="*/ 0 h 304800"/>
                <a:gd name="connsiteX4" fmla="*/ 66675 w 552450"/>
                <a:gd name="connsiteY4" fmla="*/ 33719 h 304800"/>
                <a:gd name="connsiteX5" fmla="*/ 66675 w 552450"/>
                <a:gd name="connsiteY5" fmla="*/ 249460 h 304800"/>
                <a:gd name="connsiteX6" fmla="*/ 0 w 552450"/>
                <a:gd name="connsiteY6" fmla="*/ 249460 h 304800"/>
                <a:gd name="connsiteX7" fmla="*/ 0 w 552450"/>
                <a:gd name="connsiteY7" fmla="*/ 271120 h 304800"/>
                <a:gd name="connsiteX8" fmla="*/ 33757 w 552450"/>
                <a:gd name="connsiteY8" fmla="*/ 304800 h 304800"/>
                <a:gd name="connsiteX9" fmla="*/ 518808 w 552450"/>
                <a:gd name="connsiteY9" fmla="*/ 304800 h 304800"/>
                <a:gd name="connsiteX10" fmla="*/ 552450 w 552450"/>
                <a:gd name="connsiteY10" fmla="*/ 271082 h 304800"/>
                <a:gd name="connsiteX11" fmla="*/ 552450 w 552450"/>
                <a:gd name="connsiteY11" fmla="*/ 249460 h 304800"/>
                <a:gd name="connsiteX12" fmla="*/ 485775 w 552450"/>
                <a:gd name="connsiteY12" fmla="*/ 249460 h 304800"/>
                <a:gd name="connsiteX13" fmla="*/ 533400 w 552450"/>
                <a:gd name="connsiteY13" fmla="*/ 268510 h 304800"/>
                <a:gd name="connsiteX14" fmla="*/ 533400 w 552450"/>
                <a:gd name="connsiteY14" fmla="*/ 271044 h 304800"/>
                <a:gd name="connsiteX15" fmla="*/ 518770 w 552450"/>
                <a:gd name="connsiteY15" fmla="*/ 285750 h 304800"/>
                <a:gd name="connsiteX16" fmla="*/ 33795 w 552450"/>
                <a:gd name="connsiteY16" fmla="*/ 285750 h 304800"/>
                <a:gd name="connsiteX17" fmla="*/ 19050 w 552450"/>
                <a:gd name="connsiteY17" fmla="*/ 271082 h 304800"/>
                <a:gd name="connsiteX18" fmla="*/ 19050 w 552450"/>
                <a:gd name="connsiteY18" fmla="*/ 268510 h 304800"/>
                <a:gd name="connsiteX19" fmla="*/ 85725 w 552450"/>
                <a:gd name="connsiteY19" fmla="*/ 268510 h 304800"/>
                <a:gd name="connsiteX20" fmla="*/ 85725 w 552450"/>
                <a:gd name="connsiteY20" fmla="*/ 33719 h 304800"/>
                <a:gd name="connsiteX21" fmla="*/ 100432 w 552450"/>
                <a:gd name="connsiteY21" fmla="*/ 19050 h 304800"/>
                <a:gd name="connsiteX22" fmla="*/ 452095 w 552450"/>
                <a:gd name="connsiteY22" fmla="*/ 19050 h 304800"/>
                <a:gd name="connsiteX23" fmla="*/ 466725 w 552450"/>
                <a:gd name="connsiteY23" fmla="*/ 33719 h 304800"/>
                <a:gd name="connsiteX24" fmla="*/ 466725 w 552450"/>
                <a:gd name="connsiteY24" fmla="*/ 26851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2450" h="304800">
                  <a:moveTo>
                    <a:pt x="485775" y="33719"/>
                  </a:moveTo>
                  <a:cubicBezTo>
                    <a:pt x="485723" y="15044"/>
                    <a:pt x="470542" y="-52"/>
                    <a:pt x="451866" y="0"/>
                  </a:cubicBezTo>
                  <a:cubicBezTo>
                    <a:pt x="451847" y="0"/>
                    <a:pt x="451828" y="0"/>
                    <a:pt x="451809" y="0"/>
                  </a:cubicBezTo>
                  <a:lnTo>
                    <a:pt x="100432" y="0"/>
                  </a:lnTo>
                  <a:cubicBezTo>
                    <a:pt x="81804" y="0"/>
                    <a:pt x="66696" y="15091"/>
                    <a:pt x="66675" y="33719"/>
                  </a:cubicBezTo>
                  <a:lnTo>
                    <a:pt x="66675" y="249460"/>
                  </a:lnTo>
                  <a:lnTo>
                    <a:pt x="0" y="249460"/>
                  </a:lnTo>
                  <a:lnTo>
                    <a:pt x="0" y="271120"/>
                  </a:lnTo>
                  <a:cubicBezTo>
                    <a:pt x="125" y="289698"/>
                    <a:pt x="15177" y="304717"/>
                    <a:pt x="33757" y="304800"/>
                  </a:cubicBezTo>
                  <a:lnTo>
                    <a:pt x="518808" y="304800"/>
                  </a:lnTo>
                  <a:cubicBezTo>
                    <a:pt x="537357" y="304654"/>
                    <a:pt x="552346" y="289631"/>
                    <a:pt x="552450" y="271082"/>
                  </a:cubicBezTo>
                  <a:lnTo>
                    <a:pt x="552450" y="249460"/>
                  </a:lnTo>
                  <a:lnTo>
                    <a:pt x="485775" y="249460"/>
                  </a:lnTo>
                  <a:close/>
                  <a:moveTo>
                    <a:pt x="533400" y="268510"/>
                  </a:moveTo>
                  <a:lnTo>
                    <a:pt x="533400" y="271044"/>
                  </a:lnTo>
                  <a:cubicBezTo>
                    <a:pt x="533349" y="279115"/>
                    <a:pt x="526840" y="285657"/>
                    <a:pt x="518770" y="285750"/>
                  </a:cubicBezTo>
                  <a:lnTo>
                    <a:pt x="33795" y="285750"/>
                  </a:lnTo>
                  <a:cubicBezTo>
                    <a:pt x="25692" y="285724"/>
                    <a:pt x="19118" y="279185"/>
                    <a:pt x="19050" y="271082"/>
                  </a:cubicBezTo>
                  <a:lnTo>
                    <a:pt x="19050" y="268510"/>
                  </a:lnTo>
                  <a:lnTo>
                    <a:pt x="85725" y="268510"/>
                  </a:lnTo>
                  <a:lnTo>
                    <a:pt x="85725" y="33719"/>
                  </a:lnTo>
                  <a:cubicBezTo>
                    <a:pt x="85735" y="25607"/>
                    <a:pt x="92320" y="19040"/>
                    <a:pt x="100432" y="19050"/>
                  </a:cubicBezTo>
                  <a:lnTo>
                    <a:pt x="452095" y="19050"/>
                  </a:lnTo>
                  <a:cubicBezTo>
                    <a:pt x="460177" y="19082"/>
                    <a:pt x="466715" y="25637"/>
                    <a:pt x="466725" y="33719"/>
                  </a:cubicBezTo>
                  <a:lnTo>
                    <a:pt x="466725" y="2685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223" name="Figura a mano libera: forma 8222">
              <a:extLst>
                <a:ext uri="{FF2B5EF4-FFF2-40B4-BE49-F238E27FC236}">
                  <a16:creationId xmlns:a16="http://schemas.microsoft.com/office/drawing/2014/main" id="{760359E5-28E4-34E2-EB1F-318927B91022}"/>
                </a:ext>
              </a:extLst>
            </p:cNvPr>
            <p:cNvSpPr/>
            <p:nvPr/>
          </p:nvSpPr>
          <p:spPr>
            <a:xfrm>
              <a:off x="11069170" y="3095975"/>
              <a:ext cx="62198" cy="115157"/>
            </a:xfrm>
            <a:custGeom>
              <a:avLst/>
              <a:gdLst>
                <a:gd name="connsiteX0" fmla="*/ 0 w 62198"/>
                <a:gd name="connsiteY0" fmla="*/ 107823 h 115157"/>
                <a:gd name="connsiteX1" fmla="*/ 17621 w 62198"/>
                <a:gd name="connsiteY1" fmla="*/ 115157 h 115157"/>
                <a:gd name="connsiteX2" fmla="*/ 62198 w 62198"/>
                <a:gd name="connsiteY2" fmla="*/ 7334 h 115157"/>
                <a:gd name="connsiteX3" fmla="*/ 44672 w 62198"/>
                <a:gd name="connsiteY3" fmla="*/ 0 h 115157"/>
                <a:gd name="connsiteX4" fmla="*/ 0 w 62198"/>
                <a:gd name="connsiteY4" fmla="*/ 107823 h 11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98" h="115157">
                  <a:moveTo>
                    <a:pt x="0" y="107823"/>
                  </a:moveTo>
                  <a:lnTo>
                    <a:pt x="17621" y="115157"/>
                  </a:lnTo>
                  <a:lnTo>
                    <a:pt x="62198" y="7334"/>
                  </a:lnTo>
                  <a:lnTo>
                    <a:pt x="44672" y="0"/>
                  </a:lnTo>
                  <a:lnTo>
                    <a:pt x="0" y="1078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8CBB87-3256-AFC1-255B-4732A12E2738}"/>
              </a:ext>
            </a:extLst>
          </p:cNvPr>
          <p:cNvSpPr txBox="1"/>
          <p:nvPr/>
        </p:nvSpPr>
        <p:spPr>
          <a:xfrm>
            <a:off x="1385575" y="4828729"/>
            <a:ext cx="2031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i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www.puntoimpresadigitale.camcom.it</a:t>
            </a:r>
          </a:p>
        </p:txBody>
      </p:sp>
      <p:sp>
        <p:nvSpPr>
          <p:cNvPr id="8209" name="Rettangolo 8208">
            <a:extLst>
              <a:ext uri="{FF2B5EF4-FFF2-40B4-BE49-F238E27FC236}">
                <a16:creationId xmlns:a16="http://schemas.microsoft.com/office/drawing/2014/main" id="{8D70E500-E0B5-08C2-477E-B739863599A7}"/>
              </a:ext>
            </a:extLst>
          </p:cNvPr>
          <p:cNvSpPr/>
          <p:nvPr/>
        </p:nvSpPr>
        <p:spPr>
          <a:xfrm>
            <a:off x="3400612" y="3161842"/>
            <a:ext cx="2102265" cy="1533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65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E427F6-4F7D-EC63-FEF1-EFE86A584B6F}"/>
              </a:ext>
            </a:extLst>
          </p:cNvPr>
          <p:cNvSpPr txBox="1"/>
          <p:nvPr/>
        </p:nvSpPr>
        <p:spPr>
          <a:xfrm>
            <a:off x="3311928" y="3295726"/>
            <a:ext cx="2236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sz="1600" dirty="0"/>
              <a:t>BROCHURE </a:t>
            </a:r>
          </a:p>
          <a:p>
            <a:r>
              <a:rPr lang="it-IT" sz="1600" dirty="0"/>
              <a:t>E MATERIALE INFORMATIVO </a:t>
            </a:r>
          </a:p>
          <a:p>
            <a:r>
              <a:rPr lang="it-IT" sz="1600" b="0" dirty="0"/>
              <a:t>SULLE MISURE (SCHEDE, FAQ)</a:t>
            </a:r>
          </a:p>
        </p:txBody>
      </p:sp>
      <p:sp>
        <p:nvSpPr>
          <p:cNvPr id="8212" name="Rettangolo 8211">
            <a:extLst>
              <a:ext uri="{FF2B5EF4-FFF2-40B4-BE49-F238E27FC236}">
                <a16:creationId xmlns:a16="http://schemas.microsoft.com/office/drawing/2014/main" id="{CD45EFA3-2D19-9A18-E75B-AA1036957DF9}"/>
              </a:ext>
            </a:extLst>
          </p:cNvPr>
          <p:cNvSpPr/>
          <p:nvPr/>
        </p:nvSpPr>
        <p:spPr>
          <a:xfrm>
            <a:off x="5439078" y="4229597"/>
            <a:ext cx="2102265" cy="1533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65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84A9F2-3A5D-BB0D-ADB5-0ECB6DF9A7AF}"/>
              </a:ext>
            </a:extLst>
          </p:cNvPr>
          <p:cNvSpPr txBox="1"/>
          <p:nvPr/>
        </p:nvSpPr>
        <p:spPr>
          <a:xfrm>
            <a:off x="5351388" y="4337611"/>
            <a:ext cx="218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600" b="1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WEBINAR INFORMATIVI </a:t>
            </a:r>
          </a:p>
          <a:p>
            <a:r>
              <a:rPr lang="it-IT" b="0" dirty="0"/>
              <a:t>SULLE MISURE </a:t>
            </a:r>
          </a:p>
          <a:p>
            <a:r>
              <a:rPr lang="it-IT" b="0" dirty="0"/>
              <a:t>DEL PIANO </a:t>
            </a:r>
            <a:r>
              <a:rPr lang="it-IT" dirty="0"/>
              <a:t>TRANSIZIONE 5.0</a:t>
            </a:r>
          </a:p>
        </p:txBody>
      </p:sp>
      <p:pic>
        <p:nvPicPr>
          <p:cNvPr id="8232" name="Immagine 8231" descr="Immagine che contiene Carattere, Elementi grafici, testo, grafica&#10;&#10;Descrizione generata automaticamente">
            <a:extLst>
              <a:ext uri="{FF2B5EF4-FFF2-40B4-BE49-F238E27FC236}">
                <a16:creationId xmlns:a16="http://schemas.microsoft.com/office/drawing/2014/main" id="{75CA0557-BB6C-4B36-CBFC-2F3212404B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53" y="6250973"/>
            <a:ext cx="678930" cy="435018"/>
          </a:xfrm>
          <a:prstGeom prst="rect">
            <a:avLst/>
          </a:prstGeom>
        </p:spPr>
      </p:pic>
      <p:pic>
        <p:nvPicPr>
          <p:cNvPr id="8233" name="Immagine 8232" descr="Immagine che contiene Carattere, Elementi grafici, grafica, design&#10;&#10;Descrizione generata automaticamente">
            <a:extLst>
              <a:ext uri="{FF2B5EF4-FFF2-40B4-BE49-F238E27FC236}">
                <a16:creationId xmlns:a16="http://schemas.microsoft.com/office/drawing/2014/main" id="{1472BB8B-5E69-55DA-272D-E343FFABED9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456" y="6224200"/>
            <a:ext cx="1851139" cy="435018"/>
          </a:xfrm>
          <a:prstGeom prst="rect">
            <a:avLst/>
          </a:prstGeom>
        </p:spPr>
      </p:pic>
      <p:sp>
        <p:nvSpPr>
          <p:cNvPr id="8" name="Rettangolo 104">
            <a:extLst>
              <a:ext uri="{FF2B5EF4-FFF2-40B4-BE49-F238E27FC236}">
                <a16:creationId xmlns:a16="http://schemas.microsoft.com/office/drawing/2014/main" id="{F9E162C2-35C3-6A35-E5BA-13880619AD39}"/>
              </a:ext>
            </a:extLst>
          </p:cNvPr>
          <p:cNvSpPr/>
          <p:nvPr/>
        </p:nvSpPr>
        <p:spPr>
          <a:xfrm rot="19405888" flipH="1">
            <a:off x="11998732" y="6236516"/>
            <a:ext cx="422614" cy="570921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142789A-F92A-21B4-C1DB-B6ED23CE5B04}"/>
              </a:ext>
            </a:extLst>
          </p:cNvPr>
          <p:cNvSpPr/>
          <p:nvPr/>
        </p:nvSpPr>
        <p:spPr>
          <a:xfrm rot="20700000">
            <a:off x="11550474" y="6490522"/>
            <a:ext cx="265296" cy="2411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numero diapositiva 82">
            <a:extLst>
              <a:ext uri="{FF2B5EF4-FFF2-40B4-BE49-F238E27FC236}">
                <a16:creationId xmlns:a16="http://schemas.microsoft.com/office/drawing/2014/main" id="{A36DC8C9-3564-C9F5-DA1F-191E55E7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39" y="6259147"/>
            <a:ext cx="753209" cy="365125"/>
          </a:xfrm>
        </p:spPr>
        <p:txBody>
          <a:bodyPr/>
          <a:lstStyle/>
          <a:p>
            <a:fld id="{593F720E-7FAB-4822-8462-DC3A77E9B469}" type="slidenum">
              <a:rPr lang="it-IT" smtClean="0">
                <a:latin typeface="+mj-lt"/>
              </a:rPr>
              <a:t>7</a:t>
            </a:fld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1898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000">
              <a:srgbClr val="C3D1E2"/>
            </a:gs>
            <a:gs pos="12000">
              <a:srgbClr val="BFD0E4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EA063F5-1767-97B8-B8F6-907AD863DE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13" y="0"/>
            <a:ext cx="12196813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D86C7C6-856D-3333-57C0-DFD971FB51EF}"/>
              </a:ext>
            </a:extLst>
          </p:cNvPr>
          <p:cNvSpPr/>
          <p:nvPr/>
        </p:nvSpPr>
        <p:spPr>
          <a:xfrm>
            <a:off x="10295686" y="2307312"/>
            <a:ext cx="2563255" cy="1107008"/>
          </a:xfrm>
          <a:prstGeom prst="rect">
            <a:avLst/>
          </a:prstGeom>
          <a:solidFill>
            <a:srgbClr val="0BDBB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723A18D-1722-EAE9-7CA8-61C1F154386F}"/>
              </a:ext>
            </a:extLst>
          </p:cNvPr>
          <p:cNvSpPr txBox="1"/>
          <p:nvPr/>
        </p:nvSpPr>
        <p:spPr>
          <a:xfrm>
            <a:off x="360823" y="996976"/>
            <a:ext cx="3594142" cy="4001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anchor="ctr">
            <a:spAutoFit/>
          </a:bodyPr>
          <a:lstStyle/>
          <a:p>
            <a:pPr marL="531813"/>
            <a:r>
              <a:rPr lang="it-IT" sz="2000" b="1" dirty="0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rPr>
              <a:t>INCONTRI ONE-TO-ONE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0E17764-E873-20C0-3065-13DA49A39C2B}"/>
              </a:ext>
            </a:extLst>
          </p:cNvPr>
          <p:cNvSpPr/>
          <p:nvPr/>
        </p:nvSpPr>
        <p:spPr>
          <a:xfrm rot="21123236">
            <a:off x="5365504" y="1440595"/>
            <a:ext cx="2623947" cy="229371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89C0A7C-C70F-7183-99E6-B74ED0BF445F}"/>
              </a:ext>
            </a:extLst>
          </p:cNvPr>
          <p:cNvSpPr/>
          <p:nvPr/>
        </p:nvSpPr>
        <p:spPr>
          <a:xfrm rot="743108">
            <a:off x="2788679" y="1938826"/>
            <a:ext cx="2404547" cy="2185951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104">
            <a:extLst>
              <a:ext uri="{FF2B5EF4-FFF2-40B4-BE49-F238E27FC236}">
                <a16:creationId xmlns:a16="http://schemas.microsoft.com/office/drawing/2014/main" id="{010ADA99-5BC5-65B7-F414-124BDC67EE88}"/>
              </a:ext>
            </a:extLst>
          </p:cNvPr>
          <p:cNvSpPr/>
          <p:nvPr/>
        </p:nvSpPr>
        <p:spPr>
          <a:xfrm rot="2194112">
            <a:off x="-299288" y="49279"/>
            <a:ext cx="562499" cy="759895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25E4D29-9757-6841-5FD4-13BBA9CA06C0}"/>
              </a:ext>
            </a:extLst>
          </p:cNvPr>
          <p:cNvSpPr/>
          <p:nvPr/>
        </p:nvSpPr>
        <p:spPr>
          <a:xfrm rot="20700000">
            <a:off x="79929" y="1014638"/>
            <a:ext cx="516809" cy="469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5B33E2-B183-9C73-5F50-761574E61D45}"/>
              </a:ext>
            </a:extLst>
          </p:cNvPr>
          <p:cNvSpPr txBox="1"/>
          <p:nvPr/>
        </p:nvSpPr>
        <p:spPr>
          <a:xfrm>
            <a:off x="10343382" y="2432917"/>
            <a:ext cx="2010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006699"/>
                </a:solidFill>
              </a:defRPr>
            </a:lvl1pPr>
          </a:lstStyle>
          <a:p>
            <a:r>
              <a:rPr lang="it-IT" dirty="0"/>
              <a:t>Ad oggi realizzati </a:t>
            </a:r>
          </a:p>
          <a:p>
            <a:r>
              <a:rPr lang="it-IT" dirty="0"/>
              <a:t>15 INCONTRI </a:t>
            </a:r>
          </a:p>
          <a:p>
            <a:r>
              <a:rPr lang="it-IT" dirty="0"/>
              <a:t>ONE TO ONE</a:t>
            </a:r>
          </a:p>
        </p:txBody>
      </p:sp>
      <p:pic>
        <p:nvPicPr>
          <p:cNvPr id="8203" name="Immagine 8202">
            <a:extLst>
              <a:ext uri="{FF2B5EF4-FFF2-40B4-BE49-F238E27FC236}">
                <a16:creationId xmlns:a16="http://schemas.microsoft.com/office/drawing/2014/main" id="{E559C6F3-9436-CB8D-0990-D2F6D922F6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871" y="59280"/>
            <a:ext cx="3830890" cy="1801881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D9E1381-4910-7F14-7772-ADF1BA6EBB30}"/>
              </a:ext>
            </a:extLst>
          </p:cNvPr>
          <p:cNvSpPr/>
          <p:nvPr/>
        </p:nvSpPr>
        <p:spPr>
          <a:xfrm rot="21410382">
            <a:off x="2841888" y="2087862"/>
            <a:ext cx="2256737" cy="20515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C16BD3E-C6A2-39FC-ABB3-C7C575698DD3}"/>
              </a:ext>
            </a:extLst>
          </p:cNvPr>
          <p:cNvSpPr txBox="1"/>
          <p:nvPr/>
        </p:nvSpPr>
        <p:spPr>
          <a:xfrm>
            <a:off x="2904664" y="2744486"/>
            <a:ext cx="2166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600" b="1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L’imprenditore</a:t>
            </a:r>
            <a:r>
              <a:rPr lang="it-IT" b="0" dirty="0"/>
              <a:t> può formulare dei quesiti e richiedere un </a:t>
            </a:r>
            <a:r>
              <a:rPr lang="it-IT" dirty="0"/>
              <a:t>incontro personalizzato </a:t>
            </a:r>
            <a:r>
              <a:rPr lang="it-IT" dirty="0" err="1"/>
              <a:t>one-to-one</a:t>
            </a:r>
            <a:endParaRPr lang="it-IT" b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BC19A3E-3CEB-B83F-FBDC-481768738D23}"/>
              </a:ext>
            </a:extLst>
          </p:cNvPr>
          <p:cNvSpPr/>
          <p:nvPr/>
        </p:nvSpPr>
        <p:spPr>
          <a:xfrm rot="333944">
            <a:off x="5516043" y="1498126"/>
            <a:ext cx="2317417" cy="2106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272F37A-1E4E-FF5D-91FB-E78E1F87C5C0}"/>
              </a:ext>
            </a:extLst>
          </p:cNvPr>
          <p:cNvSpPr txBox="1"/>
          <p:nvPr/>
        </p:nvSpPr>
        <p:spPr>
          <a:xfrm>
            <a:off x="5621132" y="2273807"/>
            <a:ext cx="2043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600" b="1">
                <a:solidFill>
                  <a:srgbClr val="009999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L’esperto </a:t>
            </a:r>
            <a:r>
              <a:rPr lang="it-IT" b="0" dirty="0"/>
              <a:t>effettuerà</a:t>
            </a:r>
            <a:r>
              <a:rPr lang="it-IT" dirty="0"/>
              <a:t> </a:t>
            </a:r>
            <a:r>
              <a:rPr lang="it-IT" b="0" dirty="0"/>
              <a:t>un </a:t>
            </a:r>
            <a:r>
              <a:rPr lang="it-IT" dirty="0"/>
              <a:t>incontro online di approfondimento personalizzato </a:t>
            </a:r>
            <a:r>
              <a:rPr lang="it-IT" b="0" dirty="0"/>
              <a:t>con l’imprenditore.</a:t>
            </a:r>
          </a:p>
        </p:txBody>
      </p:sp>
      <p:pic>
        <p:nvPicPr>
          <p:cNvPr id="28" name="Immagine 27" descr="Immagine che contiene Carattere, Elementi grafici, testo, grafica&#10;&#10;Descrizione generata automaticamente">
            <a:extLst>
              <a:ext uri="{FF2B5EF4-FFF2-40B4-BE49-F238E27FC236}">
                <a16:creationId xmlns:a16="http://schemas.microsoft.com/office/drawing/2014/main" id="{ABC841F7-323C-5B71-921F-601C0E9B04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53" y="6250973"/>
            <a:ext cx="678930" cy="435018"/>
          </a:xfrm>
          <a:prstGeom prst="rect">
            <a:avLst/>
          </a:prstGeom>
        </p:spPr>
      </p:pic>
      <p:pic>
        <p:nvPicPr>
          <p:cNvPr id="29" name="Immagine 28" descr="Immagine che contiene Carattere, Elementi grafici, grafica, design&#10;&#10;Descrizione generata automaticamente">
            <a:extLst>
              <a:ext uri="{FF2B5EF4-FFF2-40B4-BE49-F238E27FC236}">
                <a16:creationId xmlns:a16="http://schemas.microsoft.com/office/drawing/2014/main" id="{CB66C3BE-F800-6BD0-F3B6-7220B5F555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456" y="6224200"/>
            <a:ext cx="1851139" cy="435018"/>
          </a:xfrm>
          <a:prstGeom prst="rect">
            <a:avLst/>
          </a:prstGeom>
        </p:spPr>
      </p:pic>
      <p:pic>
        <p:nvPicPr>
          <p:cNvPr id="31" name="Elemento grafico 30" descr="Call center contorno">
            <a:extLst>
              <a:ext uri="{FF2B5EF4-FFF2-40B4-BE49-F238E27FC236}">
                <a16:creationId xmlns:a16="http://schemas.microsoft.com/office/drawing/2014/main" id="{785D09C8-5EE8-ABA4-4620-2975C47DD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4337" y="1477537"/>
            <a:ext cx="840823" cy="840823"/>
          </a:xfrm>
          <a:prstGeom prst="rect">
            <a:avLst/>
          </a:prstGeom>
        </p:spPr>
      </p:pic>
      <p:pic>
        <p:nvPicPr>
          <p:cNvPr id="33" name="Elemento grafico 32" descr="Vibrazione telefono contorno">
            <a:extLst>
              <a:ext uri="{FF2B5EF4-FFF2-40B4-BE49-F238E27FC236}">
                <a16:creationId xmlns:a16="http://schemas.microsoft.com/office/drawing/2014/main" id="{F8B7D10A-130B-F4C6-1E02-81A1B56EEC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90716" y="2114357"/>
            <a:ext cx="675451" cy="675451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BC13687-4585-7483-98CC-B2D4FDF37D3F}"/>
              </a:ext>
            </a:extLst>
          </p:cNvPr>
          <p:cNvSpPr txBox="1"/>
          <p:nvPr/>
        </p:nvSpPr>
        <p:spPr>
          <a:xfrm>
            <a:off x="474795" y="346433"/>
            <a:ext cx="614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C7E6B"/>
                </a:solidFill>
                <a:latin typeface="+mj-lt"/>
                <a:cs typeface="Times New Roman" panose="02020603050405020304" pitchFamily="18" charset="0"/>
              </a:rPr>
              <a:t>SERVIZI DI ASSISTENZA</a:t>
            </a:r>
          </a:p>
        </p:txBody>
      </p:sp>
      <p:sp>
        <p:nvSpPr>
          <p:cNvPr id="4" name="Rettangolo 104">
            <a:extLst>
              <a:ext uri="{FF2B5EF4-FFF2-40B4-BE49-F238E27FC236}">
                <a16:creationId xmlns:a16="http://schemas.microsoft.com/office/drawing/2014/main" id="{A8A2579D-E5D3-8D2A-E3FF-FB6D4DF406E7}"/>
              </a:ext>
            </a:extLst>
          </p:cNvPr>
          <p:cNvSpPr/>
          <p:nvPr/>
        </p:nvSpPr>
        <p:spPr>
          <a:xfrm rot="19405888" flipH="1">
            <a:off x="11998732" y="6236516"/>
            <a:ext cx="422614" cy="570921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B30060D-EAB4-A89A-9B21-64E3A768435F}"/>
              </a:ext>
            </a:extLst>
          </p:cNvPr>
          <p:cNvSpPr/>
          <p:nvPr/>
        </p:nvSpPr>
        <p:spPr>
          <a:xfrm rot="20700000">
            <a:off x="11550474" y="6490522"/>
            <a:ext cx="265296" cy="2411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82">
            <a:extLst>
              <a:ext uri="{FF2B5EF4-FFF2-40B4-BE49-F238E27FC236}">
                <a16:creationId xmlns:a16="http://schemas.microsoft.com/office/drawing/2014/main" id="{FD844894-8402-6345-2417-98276AE0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39" y="6259147"/>
            <a:ext cx="753209" cy="365125"/>
          </a:xfrm>
        </p:spPr>
        <p:txBody>
          <a:bodyPr/>
          <a:lstStyle/>
          <a:p>
            <a:fld id="{593F720E-7FAB-4822-8462-DC3A77E9B469}" type="slidenum">
              <a:rPr lang="it-IT" smtClean="0">
                <a:latin typeface="+mj-lt"/>
              </a:rPr>
              <a:t>8</a:t>
            </a:fld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2151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420">
              <a:srgbClr val="C1E7E8"/>
            </a:gs>
            <a:gs pos="38000">
              <a:srgbClr val="ACDEDF"/>
            </a:gs>
            <a:gs pos="7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schermata, dito, unghia/chiodo&#10;&#10;Descrizione generata automaticamente">
            <a:extLst>
              <a:ext uri="{FF2B5EF4-FFF2-40B4-BE49-F238E27FC236}">
                <a16:creationId xmlns:a16="http://schemas.microsoft.com/office/drawing/2014/main" id="{F0F5CAFF-2F37-7123-C6D1-5426D897D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13" y="2371685"/>
            <a:ext cx="11577446" cy="4505555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111C1F7-FEEA-8ECF-A068-5188E81CF4AC}"/>
              </a:ext>
            </a:extLst>
          </p:cNvPr>
          <p:cNvSpPr txBox="1"/>
          <p:nvPr/>
        </p:nvSpPr>
        <p:spPr>
          <a:xfrm>
            <a:off x="258945" y="912810"/>
            <a:ext cx="4166718" cy="400110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anchor="ctr">
            <a:spAutoFit/>
          </a:bodyPr>
          <a:lstStyle>
            <a:defPPr>
              <a:defRPr lang="it-IT"/>
            </a:defPPr>
            <a:lvl1pPr marL="531813">
              <a:defRPr sz="2000" b="1">
                <a:solidFill>
                  <a:srgbClr val="64DBBD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>
                <a:solidFill>
                  <a:srgbClr val="009999"/>
                </a:solidFill>
              </a:rPr>
              <a:t>LA PIATTAFORMA PID Academy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27E412F-6579-1C18-BCEC-7D44E0B672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6195">
            <a:off x="7640008" y="1583180"/>
            <a:ext cx="1819668" cy="128089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EA8255C-0FB8-0E92-6297-4FE6310E447E}"/>
              </a:ext>
            </a:extLst>
          </p:cNvPr>
          <p:cNvSpPr txBox="1"/>
          <p:nvPr/>
        </p:nvSpPr>
        <p:spPr>
          <a:xfrm>
            <a:off x="4258757" y="6195250"/>
            <a:ext cx="374751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it-IT" sz="2000" b="1" i="1" dirty="0">
                <a:solidFill>
                  <a:schemeClr val="accent4"/>
                </a:solidFill>
                <a:latin typeface="Candara" panose="020E0502030303020204" pitchFamily="34" charset="0"/>
              </a:rPr>
              <a:t>https://pidacademy.camcom.it/</a:t>
            </a:r>
          </a:p>
        </p:txBody>
      </p:sp>
      <p:pic>
        <p:nvPicPr>
          <p:cNvPr id="6" name="Immagine 5" descr="Immagine che contiene Elementi grafici, grafica, Carattere, design&#10;&#10;Descrizione generata automaticamente">
            <a:extLst>
              <a:ext uri="{FF2B5EF4-FFF2-40B4-BE49-F238E27FC236}">
                <a16:creationId xmlns:a16="http://schemas.microsoft.com/office/drawing/2014/main" id="{57E796A1-6BEE-E792-78C5-6B931E49DA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39" y="4783727"/>
            <a:ext cx="1028532" cy="1286694"/>
          </a:xfrm>
          <a:prstGeom prst="rect">
            <a:avLst/>
          </a:prstGeom>
        </p:spPr>
      </p:pic>
      <p:sp>
        <p:nvSpPr>
          <p:cNvPr id="2" name="Rettangolo 104">
            <a:extLst>
              <a:ext uri="{FF2B5EF4-FFF2-40B4-BE49-F238E27FC236}">
                <a16:creationId xmlns:a16="http://schemas.microsoft.com/office/drawing/2014/main" id="{24F7ECC8-C817-1D93-B1E8-CDDD52124378}"/>
              </a:ext>
            </a:extLst>
          </p:cNvPr>
          <p:cNvSpPr/>
          <p:nvPr/>
        </p:nvSpPr>
        <p:spPr>
          <a:xfrm rot="2194112">
            <a:off x="-299288" y="49279"/>
            <a:ext cx="562499" cy="759895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165BCE2-EFD7-2C2E-B10A-337CE6A4A05D}"/>
              </a:ext>
            </a:extLst>
          </p:cNvPr>
          <p:cNvSpPr/>
          <p:nvPr/>
        </p:nvSpPr>
        <p:spPr>
          <a:xfrm rot="20700000">
            <a:off x="79929" y="902878"/>
            <a:ext cx="516809" cy="469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C9109B-8B90-6CEC-C14C-D662611B435E}"/>
              </a:ext>
            </a:extLst>
          </p:cNvPr>
          <p:cNvSpPr txBox="1"/>
          <p:nvPr/>
        </p:nvSpPr>
        <p:spPr>
          <a:xfrm>
            <a:off x="563660" y="325028"/>
            <a:ext cx="2969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0C7E6B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FORMAZIONE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76F27D42-0A6B-4BC4-9051-B331087766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998" y="2861716"/>
            <a:ext cx="2061782" cy="1269894"/>
          </a:xfrm>
          <a:prstGeom prst="roundRect">
            <a:avLst>
              <a:gd name="adj" fmla="val 940"/>
            </a:avLst>
          </a:prstGeom>
          <a:effectLst/>
        </p:spPr>
      </p:pic>
      <p:grpSp>
        <p:nvGrpSpPr>
          <p:cNvPr id="38" name="Gruppo 37">
            <a:extLst>
              <a:ext uri="{FF2B5EF4-FFF2-40B4-BE49-F238E27FC236}">
                <a16:creationId xmlns:a16="http://schemas.microsoft.com/office/drawing/2014/main" id="{A3512DD3-74FD-98A9-CDFF-707B1699DBFA}"/>
              </a:ext>
            </a:extLst>
          </p:cNvPr>
          <p:cNvGrpSpPr/>
          <p:nvPr/>
        </p:nvGrpSpPr>
        <p:grpSpPr>
          <a:xfrm rot="21329329">
            <a:off x="-413997" y="1811219"/>
            <a:ext cx="4419950" cy="3873961"/>
            <a:chOff x="-596693" y="1249551"/>
            <a:chExt cx="6259011" cy="5485847"/>
          </a:xfrm>
        </p:grpSpPr>
        <p:pic>
          <p:nvPicPr>
            <p:cNvPr id="37" name="Elemento grafico 36">
              <a:extLst>
                <a:ext uri="{FF2B5EF4-FFF2-40B4-BE49-F238E27FC236}">
                  <a16:creationId xmlns:a16="http://schemas.microsoft.com/office/drawing/2014/main" id="{C9EE17AE-6174-ECB9-AEC1-11CA1793D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96693" y="1249551"/>
              <a:ext cx="6259011" cy="5485847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1E7FA94-AEB1-A0D2-FC7E-A033B0D55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63" y="1405847"/>
              <a:ext cx="4896330" cy="3212725"/>
            </a:xfrm>
            <a:prstGeom prst="roundRect">
              <a:avLst>
                <a:gd name="adj" fmla="val 1223"/>
              </a:avLst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8204" name="Immagine 8203">
            <a:extLst>
              <a:ext uri="{FF2B5EF4-FFF2-40B4-BE49-F238E27FC236}">
                <a16:creationId xmlns:a16="http://schemas.microsoft.com/office/drawing/2014/main" id="{B942D61F-D120-B2B4-2AA2-6773B2DD93A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593" y="98107"/>
            <a:ext cx="3830890" cy="1754630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7152E9B4-3C77-BCAC-9D02-46B88CDD322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8121">
            <a:off x="9526237" y="3718696"/>
            <a:ext cx="1698375" cy="170110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B36CE9BC-94C9-DA27-CE01-6C5D47645BC7}"/>
              </a:ext>
            </a:extLst>
          </p:cNvPr>
          <p:cNvSpPr/>
          <p:nvPr/>
        </p:nvSpPr>
        <p:spPr>
          <a:xfrm rot="359527">
            <a:off x="3533523" y="2466537"/>
            <a:ext cx="727108" cy="6610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CEE981F-D71F-FF9D-F974-1CD0BD353A6A}"/>
              </a:ext>
            </a:extLst>
          </p:cNvPr>
          <p:cNvSpPr/>
          <p:nvPr/>
        </p:nvSpPr>
        <p:spPr>
          <a:xfrm rot="21290104">
            <a:off x="3555446" y="4067673"/>
            <a:ext cx="727108" cy="6610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3AE8AC8-C693-7688-4F53-5D5314E3AE05}"/>
              </a:ext>
            </a:extLst>
          </p:cNvPr>
          <p:cNvSpPr/>
          <p:nvPr/>
        </p:nvSpPr>
        <p:spPr>
          <a:xfrm rot="20700000">
            <a:off x="3564392" y="1642695"/>
            <a:ext cx="727108" cy="6610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F23D47A-D219-7CDF-D051-2F635F616FF1}"/>
              </a:ext>
            </a:extLst>
          </p:cNvPr>
          <p:cNvSpPr txBox="1"/>
          <p:nvPr/>
        </p:nvSpPr>
        <p:spPr>
          <a:xfrm>
            <a:off x="4475679" y="1580526"/>
            <a:ext cx="2226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7B00"/>
                </a:solidFill>
                <a:latin typeface="Fave Script Bold Pro" pitchFamily="2" charset="0"/>
              </a:defRPr>
            </a:lvl1pPr>
          </a:lstStyle>
          <a:p>
            <a:r>
              <a:rPr lang="it-IT" sz="1600" b="1" dirty="0">
                <a:solidFill>
                  <a:srgbClr val="0099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CORSI IN EVIDENZA</a:t>
            </a:r>
          </a:p>
          <a:p>
            <a:r>
              <a:rPr lang="it-IT" sz="1600" b="1" dirty="0">
                <a:solidFill>
                  <a:srgbClr val="0099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FILTRO </a:t>
            </a:r>
          </a:p>
          <a:p>
            <a:r>
              <a:rPr lang="it-IT" sz="1600" b="1" dirty="0">
                <a:solidFill>
                  <a:srgbClr val="0099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 «RICERCA»</a:t>
            </a:r>
            <a:endParaRPr lang="it-IT" sz="1800" b="1" dirty="0">
              <a:solidFill>
                <a:srgbClr val="00999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6DD7868-37ED-2121-08D4-13B84B3BFEEB}"/>
              </a:ext>
            </a:extLst>
          </p:cNvPr>
          <p:cNvSpPr txBox="1"/>
          <p:nvPr/>
        </p:nvSpPr>
        <p:spPr>
          <a:xfrm>
            <a:off x="4440833" y="4119673"/>
            <a:ext cx="3325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7B00"/>
                </a:solidFill>
                <a:latin typeface="Fave Script Bold Pro" pitchFamily="2" charset="0"/>
              </a:defRPr>
            </a:lvl1pPr>
          </a:lstStyle>
          <a:p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RILASCIO DEL DIGITAL BADGE</a:t>
            </a:r>
          </a:p>
          <a:p>
            <a:r>
              <a:rPr lang="it-IT" sz="1600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(ove previsto)</a:t>
            </a:r>
            <a:endParaRPr lang="it-IT" sz="1800" dirty="0">
              <a:solidFill>
                <a:schemeClr val="accent6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42C55D1-16F6-09AA-DF03-E4682255AC14}"/>
              </a:ext>
            </a:extLst>
          </p:cNvPr>
          <p:cNvSpPr txBox="1"/>
          <p:nvPr/>
        </p:nvSpPr>
        <p:spPr>
          <a:xfrm>
            <a:off x="3571111" y="4200625"/>
            <a:ext cx="53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7B00"/>
                </a:solidFill>
                <a:latin typeface="Fave Script Bold Pro" pitchFamily="2" charset="0"/>
              </a:defRPr>
            </a:lvl1pPr>
          </a:lstStyle>
          <a:p>
            <a:pPr algn="ctr"/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it-IT" sz="2800" b="1" dirty="0">
              <a:solidFill>
                <a:schemeClr val="accent6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BDDB3F6-E931-7F93-0872-E70CA17542D7}"/>
              </a:ext>
            </a:extLst>
          </p:cNvPr>
          <p:cNvSpPr txBox="1"/>
          <p:nvPr/>
        </p:nvSpPr>
        <p:spPr>
          <a:xfrm>
            <a:off x="4452699" y="2477748"/>
            <a:ext cx="3130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7B00"/>
                </a:solidFill>
                <a:latin typeface="Fave Script Bold Pro" pitchFamily="2" charset="0"/>
              </a:defRPr>
            </a:lvl1pPr>
          </a:lstStyle>
          <a:p>
            <a:r>
              <a:rPr lang="it-IT" sz="1600" b="1" dirty="0">
                <a:solidFill>
                  <a:srgbClr val="0066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CORSI: QUALI INFORMAZIONI</a:t>
            </a:r>
          </a:p>
          <a:p>
            <a:pPr marL="444500" indent="-285750">
              <a:buFont typeface="Arial" panose="020B0604020202020204" pitchFamily="34" charset="0"/>
              <a:buChar char="•"/>
            </a:pPr>
            <a:r>
              <a:rPr lang="it-IT" sz="1400" b="0" dirty="0">
                <a:solidFill>
                  <a:srgbClr val="006699"/>
                </a:solidFill>
                <a:latin typeface="+mn-lt"/>
              </a:rPr>
              <a:t>DURATA</a:t>
            </a:r>
          </a:p>
          <a:p>
            <a:pPr marL="444500" indent="-285750">
              <a:buFont typeface="Arial" panose="020B0604020202020204" pitchFamily="34" charset="0"/>
              <a:buChar char="•"/>
            </a:pPr>
            <a:r>
              <a:rPr lang="it-IT" sz="1400" b="0" dirty="0">
                <a:solidFill>
                  <a:srgbClr val="006699"/>
                </a:solidFill>
                <a:latin typeface="+mn-lt"/>
              </a:rPr>
              <a:t>LIVELLO </a:t>
            </a:r>
            <a:r>
              <a:rPr lang="it-IT" sz="1200" b="0" dirty="0">
                <a:solidFill>
                  <a:srgbClr val="006699"/>
                </a:solidFill>
                <a:latin typeface="+mn-lt"/>
              </a:rPr>
              <a:t>(BASE, AVANZATO)</a:t>
            </a:r>
          </a:p>
          <a:p>
            <a:pPr marL="444500" indent="-285750">
              <a:buFont typeface="Arial" panose="020B0604020202020204" pitchFamily="34" charset="0"/>
              <a:buChar char="•"/>
            </a:pPr>
            <a:r>
              <a:rPr lang="it-IT" sz="1400" b="0" dirty="0">
                <a:solidFill>
                  <a:srgbClr val="006699"/>
                </a:solidFill>
                <a:latin typeface="+mn-lt"/>
              </a:rPr>
              <a:t>TARGET</a:t>
            </a:r>
          </a:p>
          <a:p>
            <a:pPr marL="444500" indent="-285750">
              <a:buFont typeface="Arial" panose="020B0604020202020204" pitchFamily="34" charset="0"/>
              <a:buChar char="•"/>
            </a:pPr>
            <a:r>
              <a:rPr lang="it-IT" sz="1400" b="0" dirty="0">
                <a:solidFill>
                  <a:srgbClr val="006699"/>
                </a:solidFill>
                <a:latin typeface="+mn-lt"/>
              </a:rPr>
              <a:t>PARTNER </a:t>
            </a:r>
            <a:r>
              <a:rPr lang="it-IT" sz="1200" b="0" dirty="0">
                <a:solidFill>
                  <a:srgbClr val="006699"/>
                </a:solidFill>
                <a:latin typeface="+mn-lt"/>
              </a:rPr>
              <a:t>(ES. Competence Center)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CCD9CD8-9C66-C683-31A5-3E4F6B34B571}"/>
              </a:ext>
            </a:extLst>
          </p:cNvPr>
          <p:cNvSpPr txBox="1"/>
          <p:nvPr/>
        </p:nvSpPr>
        <p:spPr>
          <a:xfrm>
            <a:off x="3630267" y="1770229"/>
            <a:ext cx="53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7B00"/>
                </a:solidFill>
                <a:latin typeface="Fave Script Bold Pro" pitchFamily="2" charset="0"/>
              </a:defRPr>
            </a:lvl1pPr>
          </a:lstStyle>
          <a:p>
            <a:pPr algn="ctr"/>
            <a:r>
              <a:rPr lang="it-IT" sz="2400" b="1" dirty="0">
                <a:solidFill>
                  <a:srgbClr val="0099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it-IT" sz="2800" b="1" dirty="0">
              <a:solidFill>
                <a:srgbClr val="00999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7617753-72AC-62A7-BCEB-4024122E11CE}"/>
              </a:ext>
            </a:extLst>
          </p:cNvPr>
          <p:cNvSpPr txBox="1"/>
          <p:nvPr/>
        </p:nvSpPr>
        <p:spPr>
          <a:xfrm>
            <a:off x="3630316" y="2431394"/>
            <a:ext cx="53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7B00"/>
                </a:solidFill>
                <a:latin typeface="Fave Script Bold Pro" pitchFamily="2" charset="0"/>
              </a:defRPr>
            </a:lvl1pPr>
          </a:lstStyle>
          <a:p>
            <a:pPr algn="ctr"/>
            <a:r>
              <a:rPr lang="it-IT" sz="2400" b="1" dirty="0">
                <a:solidFill>
                  <a:srgbClr val="0066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it-IT" sz="2800" b="1" dirty="0">
              <a:solidFill>
                <a:srgbClr val="00669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" name="Immagine 19" descr="Immagine che contiene Carattere, Elementi grafici, testo, grafica&#10;&#10;Descrizione generata automaticamente">
            <a:extLst>
              <a:ext uri="{FF2B5EF4-FFF2-40B4-BE49-F238E27FC236}">
                <a16:creationId xmlns:a16="http://schemas.microsoft.com/office/drawing/2014/main" id="{6FBB9693-4157-C7D9-18A2-FC45AFE7164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53" y="6250973"/>
            <a:ext cx="678930" cy="435018"/>
          </a:xfrm>
          <a:prstGeom prst="rect">
            <a:avLst/>
          </a:prstGeom>
        </p:spPr>
      </p:pic>
      <p:pic>
        <p:nvPicPr>
          <p:cNvPr id="21" name="Immagine 20" descr="Immagine che contiene Carattere, Elementi grafici, grafica, design&#10;&#10;Descrizione generata automaticamente">
            <a:extLst>
              <a:ext uri="{FF2B5EF4-FFF2-40B4-BE49-F238E27FC236}">
                <a16:creationId xmlns:a16="http://schemas.microsoft.com/office/drawing/2014/main" id="{C794CE36-2A69-6905-6EF3-B282F9595BA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456" y="6224200"/>
            <a:ext cx="1851139" cy="435018"/>
          </a:xfrm>
          <a:prstGeom prst="rect">
            <a:avLst/>
          </a:prstGeom>
        </p:spPr>
      </p:pic>
      <p:sp>
        <p:nvSpPr>
          <p:cNvPr id="28" name="Rettangolo 104">
            <a:extLst>
              <a:ext uri="{FF2B5EF4-FFF2-40B4-BE49-F238E27FC236}">
                <a16:creationId xmlns:a16="http://schemas.microsoft.com/office/drawing/2014/main" id="{B6F32F85-9CB7-73D8-1250-0F5320946BE7}"/>
              </a:ext>
            </a:extLst>
          </p:cNvPr>
          <p:cNvSpPr/>
          <p:nvPr/>
        </p:nvSpPr>
        <p:spPr>
          <a:xfrm rot="19405888" flipH="1">
            <a:off x="11998732" y="6236516"/>
            <a:ext cx="422614" cy="570921"/>
          </a:xfrm>
          <a:custGeom>
            <a:avLst/>
            <a:gdLst>
              <a:gd name="connsiteX0" fmla="*/ 0 w 884260"/>
              <a:gd name="connsiteY0" fmla="*/ 0 h 884260"/>
              <a:gd name="connsiteX1" fmla="*/ 884260 w 884260"/>
              <a:gd name="connsiteY1" fmla="*/ 0 h 884260"/>
              <a:gd name="connsiteX2" fmla="*/ 884260 w 884260"/>
              <a:gd name="connsiteY2" fmla="*/ 884260 h 884260"/>
              <a:gd name="connsiteX3" fmla="*/ 0 w 884260"/>
              <a:gd name="connsiteY3" fmla="*/ 884260 h 884260"/>
              <a:gd name="connsiteX4" fmla="*/ 0 w 884260"/>
              <a:gd name="connsiteY4" fmla="*/ 0 h 884260"/>
              <a:gd name="connsiteX0" fmla="*/ 436927 w 884260"/>
              <a:gd name="connsiteY0" fmla="*/ 0 h 892122"/>
              <a:gd name="connsiteX1" fmla="*/ 884260 w 884260"/>
              <a:gd name="connsiteY1" fmla="*/ 7862 h 892122"/>
              <a:gd name="connsiteX2" fmla="*/ 884260 w 884260"/>
              <a:gd name="connsiteY2" fmla="*/ 892122 h 892122"/>
              <a:gd name="connsiteX3" fmla="*/ 0 w 884260"/>
              <a:gd name="connsiteY3" fmla="*/ 892122 h 892122"/>
              <a:gd name="connsiteX4" fmla="*/ 436927 w 884260"/>
              <a:gd name="connsiteY4" fmla="*/ 0 h 892122"/>
              <a:gd name="connsiteX0" fmla="*/ 436927 w 902694"/>
              <a:gd name="connsiteY0" fmla="*/ 0 h 892122"/>
              <a:gd name="connsiteX1" fmla="*/ 884260 w 902694"/>
              <a:gd name="connsiteY1" fmla="*/ 7862 h 892122"/>
              <a:gd name="connsiteX2" fmla="*/ 902694 w 902694"/>
              <a:gd name="connsiteY2" fmla="*/ 767757 h 892122"/>
              <a:gd name="connsiteX3" fmla="*/ 0 w 902694"/>
              <a:gd name="connsiteY3" fmla="*/ 892122 h 892122"/>
              <a:gd name="connsiteX4" fmla="*/ 436927 w 902694"/>
              <a:gd name="connsiteY4" fmla="*/ 0 h 892122"/>
              <a:gd name="connsiteX0" fmla="*/ 0 w 465767"/>
              <a:gd name="connsiteY0" fmla="*/ 0 h 767757"/>
              <a:gd name="connsiteX1" fmla="*/ 447333 w 465767"/>
              <a:gd name="connsiteY1" fmla="*/ 7862 h 767757"/>
              <a:gd name="connsiteX2" fmla="*/ 465767 w 465767"/>
              <a:gd name="connsiteY2" fmla="*/ 767757 h 767757"/>
              <a:gd name="connsiteX3" fmla="*/ 160271 w 465767"/>
              <a:gd name="connsiteY3" fmla="*/ 354236 h 767757"/>
              <a:gd name="connsiteX4" fmla="*/ 0 w 465767"/>
              <a:gd name="connsiteY4" fmla="*/ 0 h 767757"/>
              <a:gd name="connsiteX0" fmla="*/ 0 w 562499"/>
              <a:gd name="connsiteY0" fmla="*/ 32269 h 759895"/>
              <a:gd name="connsiteX1" fmla="*/ 544065 w 562499"/>
              <a:gd name="connsiteY1" fmla="*/ 0 h 759895"/>
              <a:gd name="connsiteX2" fmla="*/ 562499 w 562499"/>
              <a:gd name="connsiteY2" fmla="*/ 759895 h 759895"/>
              <a:gd name="connsiteX3" fmla="*/ 257003 w 562499"/>
              <a:gd name="connsiteY3" fmla="*/ 346374 h 759895"/>
              <a:gd name="connsiteX4" fmla="*/ 0 w 562499"/>
              <a:gd name="connsiteY4" fmla="*/ 32269 h 7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499" h="759895">
                <a:moveTo>
                  <a:pt x="0" y="32269"/>
                </a:moveTo>
                <a:lnTo>
                  <a:pt x="544065" y="0"/>
                </a:lnTo>
                <a:lnTo>
                  <a:pt x="562499" y="759895"/>
                </a:lnTo>
                <a:lnTo>
                  <a:pt x="257003" y="346374"/>
                </a:lnTo>
                <a:lnTo>
                  <a:pt x="0" y="322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1B5BA675-A0C2-4C58-1B1C-116A5D1116F7}"/>
              </a:ext>
            </a:extLst>
          </p:cNvPr>
          <p:cNvSpPr/>
          <p:nvPr/>
        </p:nvSpPr>
        <p:spPr>
          <a:xfrm rot="20700000">
            <a:off x="11550474" y="6490522"/>
            <a:ext cx="265296" cy="2411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Segnaposto numero diapositiva 82">
            <a:extLst>
              <a:ext uri="{FF2B5EF4-FFF2-40B4-BE49-F238E27FC236}">
                <a16:creationId xmlns:a16="http://schemas.microsoft.com/office/drawing/2014/main" id="{60494338-B12F-9431-1135-FCCA0873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39" y="6259147"/>
            <a:ext cx="753209" cy="365125"/>
          </a:xfrm>
        </p:spPr>
        <p:txBody>
          <a:bodyPr/>
          <a:lstStyle/>
          <a:p>
            <a:fld id="{593F720E-7FAB-4822-8462-DC3A77E9B469}" type="slidenum">
              <a:rPr lang="it-IT" smtClean="0">
                <a:latin typeface="+mj-lt"/>
              </a:rPr>
              <a:t>9</a:t>
            </a:fld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11717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551</Words>
  <Application>Microsoft Office PowerPoint</Application>
  <PresentationFormat>Widescreen</PresentationFormat>
  <Paragraphs>179</Paragraphs>
  <Slides>10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Candara</vt:lpstr>
      <vt:lpstr>Corbel</vt:lpstr>
      <vt:lpstr>Roboto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Paola D'Addezio</dc:creator>
  <cp:lastModifiedBy>Antonio Romeo</cp:lastModifiedBy>
  <cp:revision>18</cp:revision>
  <cp:lastPrinted>2024-07-22T15:50:43Z</cp:lastPrinted>
  <dcterms:created xsi:type="dcterms:W3CDTF">2024-07-10T07:23:00Z</dcterms:created>
  <dcterms:modified xsi:type="dcterms:W3CDTF">2024-07-24T13:23:45Z</dcterms:modified>
</cp:coreProperties>
</file>